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160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170" y="67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TABYA SINGH" userId="23accf81077160c8" providerId="LiveId" clId="{16E7B93E-E14F-403A-B7BF-92FC3D8F66A8}"/>
    <pc:docChg chg="custSel addSld delSld modSld sldOrd">
      <pc:chgData name="MANTABYA SINGH" userId="23accf81077160c8" providerId="LiveId" clId="{16E7B93E-E14F-403A-B7BF-92FC3D8F66A8}" dt="2026-02-26T04:53:03.083" v="547" actId="1076"/>
      <pc:docMkLst>
        <pc:docMk/>
      </pc:docMkLst>
      <pc:sldChg chg="addSp modSp del mod">
        <pc:chgData name="MANTABYA SINGH" userId="23accf81077160c8" providerId="LiveId" clId="{16E7B93E-E14F-403A-B7BF-92FC3D8F66A8}" dt="2026-02-21T03:56:59.654" v="442" actId="2696"/>
        <pc:sldMkLst>
          <pc:docMk/>
          <pc:sldMk cId="458923437" sldId="256"/>
        </pc:sldMkLst>
      </pc:sldChg>
      <pc:sldChg chg="addSp delSp modSp add mod ord">
        <pc:chgData name="MANTABYA SINGH" userId="23accf81077160c8" providerId="LiveId" clId="{16E7B93E-E14F-403A-B7BF-92FC3D8F66A8}" dt="2026-02-26T04:53:03.083" v="547" actId="1076"/>
        <pc:sldMkLst>
          <pc:docMk/>
          <pc:sldMk cId="212495541" sldId="257"/>
        </pc:sldMkLst>
        <pc:spChg chg="mod topLvl">
          <ac:chgData name="MANTABYA SINGH" userId="23accf81077160c8" providerId="LiveId" clId="{16E7B93E-E14F-403A-B7BF-92FC3D8F66A8}" dt="2026-02-26T04:08:11.014" v="445" actId="165"/>
          <ac:spMkLst>
            <pc:docMk/>
            <pc:sldMk cId="212495541" sldId="257"/>
            <ac:spMk id="20" creationId="{B615C964-94C3-DC33-F9DC-ED1B833DDF03}"/>
          </ac:spMkLst>
        </pc:spChg>
        <pc:spChg chg="mod">
          <ac:chgData name="MANTABYA SINGH" userId="23accf81077160c8" providerId="LiveId" clId="{16E7B93E-E14F-403A-B7BF-92FC3D8F66A8}" dt="2026-02-21T03:53:16.994" v="422"/>
          <ac:spMkLst>
            <pc:docMk/>
            <pc:sldMk cId="212495541" sldId="257"/>
            <ac:spMk id="27" creationId="{A05926F6-B931-66BD-79FD-DB07773E1788}"/>
          </ac:spMkLst>
        </pc:spChg>
        <pc:grpChg chg="add del mod">
          <ac:chgData name="MANTABYA SINGH" userId="23accf81077160c8" providerId="LiveId" clId="{16E7B93E-E14F-403A-B7BF-92FC3D8F66A8}" dt="2026-02-26T04:08:11.014" v="445" actId="165"/>
          <ac:grpSpMkLst>
            <pc:docMk/>
            <pc:sldMk cId="212495541" sldId="257"/>
            <ac:grpSpMk id="23" creationId="{2BE90827-3ED7-047D-C5CF-D9092AB58350}"/>
          </ac:grpSpMkLst>
        </pc:grpChg>
        <pc:grpChg chg="add mod">
          <ac:chgData name="MANTABYA SINGH" userId="23accf81077160c8" providerId="LiveId" clId="{16E7B93E-E14F-403A-B7BF-92FC3D8F66A8}" dt="2026-02-21T03:54:14.997" v="439" actId="1038"/>
          <ac:grpSpMkLst>
            <pc:docMk/>
            <pc:sldMk cId="212495541" sldId="257"/>
            <ac:grpSpMk id="25" creationId="{147BAC49-4E7C-3BF7-5BBB-FD019912C0E9}"/>
          </ac:grpSpMkLst>
        </pc:grpChg>
        <pc:picChg chg="mod">
          <ac:chgData name="MANTABYA SINGH" userId="23accf81077160c8" providerId="LiveId" clId="{16E7B93E-E14F-403A-B7BF-92FC3D8F66A8}" dt="2026-02-21T03:53:48.619" v="434" actId="1036"/>
          <ac:picMkLst>
            <pc:docMk/>
            <pc:sldMk cId="212495541" sldId="257"/>
            <ac:picMk id="13" creationId="{FA8339DB-3CDF-B03C-2E50-74E1EC588372}"/>
          </ac:picMkLst>
        </pc:picChg>
        <pc:picChg chg="del mod topLvl">
          <ac:chgData name="MANTABYA SINGH" userId="23accf81077160c8" providerId="LiveId" clId="{16E7B93E-E14F-403A-B7BF-92FC3D8F66A8}" dt="2026-02-26T04:28:10.240" v="474" actId="478"/>
          <ac:picMkLst>
            <pc:docMk/>
            <pc:sldMk cId="212495541" sldId="257"/>
            <ac:picMk id="14" creationId="{1923711B-56F3-96BB-15B7-6A9BEDBB3FFD}"/>
          </ac:picMkLst>
        </pc:picChg>
        <pc:picChg chg="mod">
          <ac:chgData name="MANTABYA SINGH" userId="23accf81077160c8" providerId="LiveId" clId="{16E7B93E-E14F-403A-B7BF-92FC3D8F66A8}" dt="2026-02-21T03:53:16.994" v="422"/>
          <ac:picMkLst>
            <pc:docMk/>
            <pc:sldMk cId="212495541" sldId="257"/>
            <ac:picMk id="26" creationId="{DD2344EC-E156-C5EA-2C56-9BB10FF7912D}"/>
          </ac:picMkLst>
        </pc:picChg>
        <pc:picChg chg="add del mod">
          <ac:chgData name="MANTABYA SINGH" userId="23accf81077160c8" providerId="LiveId" clId="{16E7B93E-E14F-403A-B7BF-92FC3D8F66A8}" dt="2026-02-26T04:49:15.446" v="521" actId="478"/>
          <ac:picMkLst>
            <pc:docMk/>
            <pc:sldMk cId="212495541" sldId="257"/>
            <ac:picMk id="28" creationId="{5E7D78BD-E1E0-12C6-23A0-E2ABB61A0DC1}"/>
          </ac:picMkLst>
        </pc:picChg>
        <pc:picChg chg="add del mod">
          <ac:chgData name="MANTABYA SINGH" userId="23accf81077160c8" providerId="LiveId" clId="{16E7B93E-E14F-403A-B7BF-92FC3D8F66A8}" dt="2026-02-26T04:52:29.354" v="537" actId="478"/>
          <ac:picMkLst>
            <pc:docMk/>
            <pc:sldMk cId="212495541" sldId="257"/>
            <ac:picMk id="29" creationId="{04A42DF8-896F-CF87-D705-B2BFFE247124}"/>
          </ac:picMkLst>
        </pc:picChg>
        <pc:picChg chg="add mod">
          <ac:chgData name="MANTABYA SINGH" userId="23accf81077160c8" providerId="LiveId" clId="{16E7B93E-E14F-403A-B7BF-92FC3D8F66A8}" dt="2026-02-26T04:53:03.083" v="547" actId="1076"/>
          <ac:picMkLst>
            <pc:docMk/>
            <pc:sldMk cId="212495541" sldId="257"/>
            <ac:picMk id="31" creationId="{15CC0334-C965-2647-113D-E26385E4D829}"/>
          </ac:picMkLst>
        </pc:picChg>
      </pc:sldChg>
      <pc:sldChg chg="addSp delSp modSp add del mod">
        <pc:chgData name="MANTABYA SINGH" userId="23accf81077160c8" providerId="LiveId" clId="{16E7B93E-E14F-403A-B7BF-92FC3D8F66A8}" dt="2026-02-26T04:50:21.869" v="532" actId="2696"/>
        <pc:sldMkLst>
          <pc:docMk/>
          <pc:sldMk cId="1272022097" sldId="258"/>
        </pc:sldMkLst>
        <pc:spChg chg="add mod">
          <ac:chgData name="MANTABYA SINGH" userId="23accf81077160c8" providerId="LiveId" clId="{16E7B93E-E14F-403A-B7BF-92FC3D8F66A8}" dt="2026-02-26T04:09:53.168" v="456" actId="207"/>
          <ac:spMkLst>
            <pc:docMk/>
            <pc:sldMk cId="1272022097" sldId="258"/>
            <ac:spMk id="28" creationId="{140618BE-6E7E-79E5-B269-062CB9A1E0D0}"/>
          </ac:spMkLst>
        </pc:spChg>
        <pc:spChg chg="add mod">
          <ac:chgData name="MANTABYA SINGH" userId="23accf81077160c8" providerId="LiveId" clId="{16E7B93E-E14F-403A-B7BF-92FC3D8F66A8}" dt="2026-02-26T04:13:31.272" v="472" actId="207"/>
          <ac:spMkLst>
            <pc:docMk/>
            <pc:sldMk cId="1272022097" sldId="258"/>
            <ac:spMk id="29" creationId="{B9709635-9030-E5CB-3DB0-9C61CC7D4C39}"/>
          </ac:spMkLst>
        </pc:spChg>
        <pc:spChg chg="add mod">
          <ac:chgData name="MANTABYA SINGH" userId="23accf81077160c8" providerId="LiveId" clId="{16E7B93E-E14F-403A-B7BF-92FC3D8F66A8}" dt="2026-02-26T04:28:55.328" v="505" actId="1036"/>
          <ac:spMkLst>
            <pc:docMk/>
            <pc:sldMk cId="1272022097" sldId="258"/>
            <ac:spMk id="30" creationId="{C7BADD6A-8474-7E85-2D4E-5D91F65F8F71}"/>
          </ac:spMkLst>
        </pc:spChg>
        <pc:picChg chg="del">
          <ac:chgData name="MANTABYA SINGH" userId="23accf81077160c8" providerId="LiveId" clId="{16E7B93E-E14F-403A-B7BF-92FC3D8F66A8}" dt="2026-02-26T04:09:04.485" v="447" actId="478"/>
          <ac:picMkLst>
            <pc:docMk/>
            <pc:sldMk cId="1272022097" sldId="258"/>
            <ac:picMk id="14" creationId="{F6A59EB0-8050-E43B-885A-C891ECFB0052}"/>
          </ac:picMkLst>
        </pc:picChg>
        <pc:picChg chg="mod">
          <ac:chgData name="MANTABYA SINGH" userId="23accf81077160c8" providerId="LiveId" clId="{16E7B93E-E14F-403A-B7BF-92FC3D8F66A8}" dt="2026-02-26T04:28:55.328" v="505" actId="1036"/>
          <ac:picMkLst>
            <pc:docMk/>
            <pc:sldMk cId="1272022097" sldId="258"/>
            <ac:picMk id="18" creationId="{133F9130-BE1D-7AD4-8841-411AB8C6A261}"/>
          </ac:picMkLst>
        </pc:picChg>
        <pc:picChg chg="add mod modCrop">
          <ac:chgData name="MANTABYA SINGH" userId="23accf81077160c8" providerId="LiveId" clId="{16E7B93E-E14F-403A-B7BF-92FC3D8F66A8}" dt="2026-02-26T04:21:16.900" v="473" actId="732"/>
          <ac:picMkLst>
            <pc:docMk/>
            <pc:sldMk cId="1272022097" sldId="258"/>
            <ac:picMk id="23" creationId="{597073A3-6F20-754E-3180-18750558A72E}"/>
          </ac:picMkLst>
        </pc:picChg>
        <pc:picChg chg="add mod">
          <ac:chgData name="MANTABYA SINGH" userId="23accf81077160c8" providerId="LiveId" clId="{16E7B93E-E14F-403A-B7BF-92FC3D8F66A8}" dt="2026-02-26T04:29:22.123" v="506"/>
          <ac:picMkLst>
            <pc:docMk/>
            <pc:sldMk cId="1272022097" sldId="258"/>
            <ac:picMk id="32" creationId="{82675919-129C-4F66-F866-417B55FF8D4D}"/>
          </ac:picMkLst>
        </pc:picChg>
        <pc:picChg chg="add del mod">
          <ac:chgData name="MANTABYA SINGH" userId="23accf81077160c8" providerId="LiveId" clId="{16E7B93E-E14F-403A-B7BF-92FC3D8F66A8}" dt="2026-02-26T04:45:59.876" v="508" actId="478"/>
          <ac:picMkLst>
            <pc:docMk/>
            <pc:sldMk cId="1272022097" sldId="258"/>
            <ac:picMk id="34" creationId="{1A9FF3A6-AE4F-923E-A7CC-50690EF75725}"/>
          </ac:picMkLst>
        </pc:picChg>
        <pc:picChg chg="add del mod">
          <ac:chgData name="MANTABYA SINGH" userId="23accf81077160c8" providerId="LiveId" clId="{16E7B93E-E14F-403A-B7BF-92FC3D8F66A8}" dt="2026-02-26T04:46:33.250" v="513" actId="478"/>
          <ac:picMkLst>
            <pc:docMk/>
            <pc:sldMk cId="1272022097" sldId="258"/>
            <ac:picMk id="36" creationId="{74D85027-9539-AF53-4DE3-E24DCE30205B}"/>
          </ac:picMkLst>
        </pc:picChg>
        <pc:picChg chg="add del mod">
          <ac:chgData name="MANTABYA SINGH" userId="23accf81077160c8" providerId="LiveId" clId="{16E7B93E-E14F-403A-B7BF-92FC3D8F66A8}" dt="2026-02-26T04:49:55.713" v="526" actId="478"/>
          <ac:picMkLst>
            <pc:docMk/>
            <pc:sldMk cId="1272022097" sldId="258"/>
            <ac:picMk id="38" creationId="{50EFBCAC-81A5-F209-21C8-E5BF556444C5}"/>
          </ac:picMkLst>
        </pc:picChg>
        <pc:picChg chg="add del mod">
          <ac:chgData name="MANTABYA SINGH" userId="23accf81077160c8" providerId="LiveId" clId="{16E7B93E-E14F-403A-B7BF-92FC3D8F66A8}" dt="2026-02-26T04:50:11.406" v="531" actId="478"/>
          <ac:picMkLst>
            <pc:docMk/>
            <pc:sldMk cId="1272022097" sldId="258"/>
            <ac:picMk id="40" creationId="{EA526633-CDA2-E97B-B3AE-4931FF8623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53FA81-8504-4A21-8E4B-3DE899F19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DFF19-8A99-45E5-81D5-01F4AA270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0E58-A0D7-42D1-91D0-FA6ACC5840F7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E8D1E-CE37-456E-A641-07DAA9EC9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95E0B-22B1-4145-978C-F53D41086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F3A3-CD7B-402C-B601-D1C0CB71C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5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29FD-255B-4A36-9841-F7EA529A0591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2570-D9BB-4F1D-9E86-21D34F843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6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EEE5D-0D2D-E1F7-CC00-C9433730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9DF65-1236-4DF6-4358-6129170B2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D7179-722B-3876-0B55-39B9A4D86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5E9E8-ADDE-A2AA-6812-76BE0F53D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2570-D9BB-4F1D-9E86-21D34F8434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6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14EAD76-FB76-4374-B96E-F6455A6A5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9906000"/>
          </a:xfrm>
          <a:custGeom>
            <a:avLst/>
            <a:gdLst>
              <a:gd name="connsiteX0" fmla="*/ 806823 w 6858000"/>
              <a:gd name="connsiteY0" fmla="*/ 2128959 h 9144000"/>
              <a:gd name="connsiteX1" fmla="*/ 806823 w 6858000"/>
              <a:gd name="connsiteY1" fmla="*/ 2143359 h 9144000"/>
              <a:gd name="connsiteX2" fmla="*/ 3758823 w 6858000"/>
              <a:gd name="connsiteY2" fmla="*/ 2143359 h 9144000"/>
              <a:gd name="connsiteX3" fmla="*/ 3758823 w 6858000"/>
              <a:gd name="connsiteY3" fmla="*/ 2128959 h 9144000"/>
              <a:gd name="connsiteX4" fmla="*/ 0 w 6858000"/>
              <a:gd name="connsiteY4" fmla="*/ 0 h 9144000"/>
              <a:gd name="connsiteX5" fmla="*/ 6858000 w 6858000"/>
              <a:gd name="connsiteY5" fmla="*/ 0 h 9144000"/>
              <a:gd name="connsiteX6" fmla="*/ 6858000 w 6858000"/>
              <a:gd name="connsiteY6" fmla="*/ 9144000 h 9144000"/>
              <a:gd name="connsiteX7" fmla="*/ 0 w 6858000"/>
              <a:gd name="connsiteY7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9144000">
                <a:moveTo>
                  <a:pt x="806823" y="2128959"/>
                </a:moveTo>
                <a:lnTo>
                  <a:pt x="806823" y="2143359"/>
                </a:lnTo>
                <a:lnTo>
                  <a:pt x="3758823" y="2143359"/>
                </a:lnTo>
                <a:lnTo>
                  <a:pt x="3758823" y="2128959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9144000"/>
                </a:lnTo>
                <a:lnTo>
                  <a:pt x="0" y="914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627FB-E7CB-4F64-BD1C-C3ADAAB4B1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492" y="343179"/>
            <a:ext cx="5215037" cy="1927441"/>
          </a:xfr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5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EVENT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C5D02-D905-4A4C-BDCF-2850230AFD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491" y="2285995"/>
            <a:ext cx="5215037" cy="882997"/>
          </a:xfrm>
        </p:spPr>
        <p:txBody>
          <a:bodyPr anchor="b" anchorCtr="0">
            <a:noAutofit/>
          </a:bodyPr>
          <a:lstStyle>
            <a:lvl1pPr marL="36000" indent="0" algn="l">
              <a:lnSpc>
                <a:spcPts val="2200"/>
              </a:lnSpc>
              <a:spcBef>
                <a:spcPts val="0"/>
              </a:spcBef>
              <a:buNone/>
              <a:defRPr sz="2200" b="1" baseline="3000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Join us on Saturday, June 8th, 2019</a:t>
            </a:r>
          </a:p>
          <a:p>
            <a:r>
              <a:rPr lang="en-US" dirty="0"/>
              <a:t>from 12:00 PM to 7:00 PM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8F5517-31BA-4E4E-8294-F48E639C1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491" y="7261420"/>
            <a:ext cx="5215037" cy="863022"/>
          </a:xfrm>
        </p:spPr>
        <p:txBody>
          <a:bodyPr>
            <a:noAutofit/>
          </a:bodyPr>
          <a:lstStyle>
            <a:lvl1pPr marL="36000" indent="0" algn="l">
              <a:lnSpc>
                <a:spcPts val="18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a brief description of your event here.</a:t>
            </a:r>
            <a:br>
              <a:rPr lang="en-US" dirty="0"/>
            </a:br>
            <a:r>
              <a:rPr lang="en-US" dirty="0"/>
              <a:t>To replace this or any placeholder text with your own, </a:t>
            </a:r>
            <a:br>
              <a:rPr lang="en-US" dirty="0"/>
            </a:br>
            <a:r>
              <a:rPr lang="en-US" dirty="0"/>
              <a:t>just click it and start typing.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981ACE-EB54-4779-B12B-EB66AE401E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91" y="9124949"/>
            <a:ext cx="2607520" cy="418821"/>
          </a:xfrm>
        </p:spPr>
        <p:txBody>
          <a:bodyPr>
            <a:noAutofit/>
          </a:bodyPr>
          <a:lstStyle>
            <a:lvl1pPr marL="36000" indent="0" algn="l">
              <a:lnSpc>
                <a:spcPts val="144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Sponsors logos here</a:t>
            </a:r>
          </a:p>
        </p:txBody>
      </p:sp>
      <p:sp>
        <p:nvSpPr>
          <p:cNvPr id="16" name="Rectangle 15" descr="Blue line">
            <a:extLst>
              <a:ext uri="{FF2B5EF4-FFF2-40B4-BE49-F238E27FC236}">
                <a16:creationId xmlns:a16="http://schemas.microsoft.com/office/drawing/2014/main" id="{E958019E-E6B0-41AF-8B18-89C5554A56E6}"/>
              </a:ext>
            </a:extLst>
          </p:cNvPr>
          <p:cNvSpPr/>
          <p:nvPr userDrawn="1"/>
        </p:nvSpPr>
        <p:spPr>
          <a:xfrm>
            <a:off x="806823" y="2306372"/>
            <a:ext cx="2952000" cy="1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29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AAA0E-79A5-41CA-B61B-674BC8C5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90E1-CF0C-4FE1-8884-122B0804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244E-6FB7-41E1-ADE8-7F808DDA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14FD-EE01-47DE-9323-FBD9CC2DEE0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DA92-B8D1-4926-8FC7-DEA41FEB7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9561-F2C9-4CB3-A46E-C1C8A943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7C42-4A0C-440B-A0A2-DAFC20DBD8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ruresearchaiimsgkp1@gmail.co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BCD3D-FFE0-175D-31E8-19C1E84C8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Flyer background">
            <a:extLst>
              <a:ext uri="{FF2B5EF4-FFF2-40B4-BE49-F238E27FC236}">
                <a16:creationId xmlns:a16="http://schemas.microsoft.com/office/drawing/2014/main" id="{0CDA888E-FBE7-B2DA-E37C-F17E76FD3D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74" y="114104"/>
            <a:ext cx="6620811" cy="967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60D38A6-7348-B1B7-F1C0-10196427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9" y="1210260"/>
            <a:ext cx="6620810" cy="5716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dirty="0"/>
              <a:t>Hands-on Workshop on</a:t>
            </a:r>
            <a:br>
              <a:rPr lang="en-US" sz="1400" b="1" dirty="0"/>
            </a:br>
            <a:r>
              <a:rPr lang="en-US" sz="1400" b="1" dirty="0"/>
              <a:t>“Gene Expression Analysis using Real-Time PCR (RT-PCR)”</a:t>
            </a:r>
            <a:endParaRPr lang="en-US" sz="2300" b="1" i="1" u="sng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A08F5-BAC9-3E77-FAB4-B919D95C7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815" y="1779418"/>
            <a:ext cx="6602370" cy="1055231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hands-on training program aims to strengthen research capacity by providing practical training in core molecular biology techniques, including RNA isolation, cDNA synthesis, RT-PCR/qPCR experimentation, and molecular data analysis. The program integrates theory with hands-on laboratory sessions and interactive discussions.</a:t>
            </a:r>
          </a:p>
        </p:txBody>
      </p:sp>
      <p:sp>
        <p:nvSpPr>
          <p:cNvPr id="16" name="Rectangle 15" descr="Blue rectangle">
            <a:extLst>
              <a:ext uri="{FF2B5EF4-FFF2-40B4-BE49-F238E27FC236}">
                <a16:creationId xmlns:a16="http://schemas.microsoft.com/office/drawing/2014/main" id="{6A5CB12B-69E7-DDFE-3825-C9A43FF98347}"/>
              </a:ext>
            </a:extLst>
          </p:cNvPr>
          <p:cNvSpPr/>
          <p:nvPr/>
        </p:nvSpPr>
        <p:spPr>
          <a:xfrm>
            <a:off x="287713" y="8396606"/>
            <a:ext cx="6264131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workshop is organized by Multidisciplinary Research Unit, AIIMS Gorakhpur and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by Department of Health Research, MoHFW- Govt. of India.</a:t>
            </a:r>
          </a:p>
          <a:p>
            <a:pPr algn="ctr">
              <a:lnSpc>
                <a:spcPct val="100000"/>
              </a:lnSpc>
            </a:pP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13-14 March 2026</a:t>
            </a:r>
          </a:p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09:00 AM to 05:00 PM</a:t>
            </a:r>
          </a:p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Venue : Seminar Hall,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Multidisciplinary Research Unit (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MRU), AIIMS Gorakhpur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64CB8B2-017D-02A4-477A-DA2C62EB9840}"/>
              </a:ext>
            </a:extLst>
          </p:cNvPr>
          <p:cNvSpPr/>
          <p:nvPr/>
        </p:nvSpPr>
        <p:spPr>
          <a:xfrm>
            <a:off x="1177189" y="125794"/>
            <a:ext cx="4594926" cy="1072117"/>
          </a:xfrm>
          <a:prstGeom prst="round2DiagRect">
            <a:avLst>
              <a:gd name="adj1" fmla="val 8854"/>
              <a:gd name="adj2" fmla="val 2968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37">
              <a:defRPr/>
            </a:pPr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 Research Unit, AIIMS Gorakhpur </a:t>
            </a:r>
          </a:p>
          <a:p>
            <a:pPr algn="ctr" defTabSz="685837">
              <a:defRPr/>
            </a:pPr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 </a:t>
            </a:r>
          </a:p>
          <a:p>
            <a:pPr algn="ctr" defTabSz="685837">
              <a:defRPr/>
            </a:pPr>
            <a:r>
              <a:rPr lang="en-US" sz="1400" b="1" kern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Health Research,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MoHFW- Govt. of India.</a:t>
            </a:r>
          </a:p>
        </p:txBody>
      </p:sp>
      <p:pic>
        <p:nvPicPr>
          <p:cNvPr id="13" name="Picture 12" descr="gkpfinal1">
            <a:extLst>
              <a:ext uri="{FF2B5EF4-FFF2-40B4-BE49-F238E27FC236}">
                <a16:creationId xmlns:a16="http://schemas.microsoft.com/office/drawing/2014/main" id="{FA8339DB-3CDF-B03C-2E50-74E1EC5883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12" y="131704"/>
            <a:ext cx="958070" cy="1088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540F6FE-DA9B-0F09-DB21-2ACF4CB083FB}"/>
              </a:ext>
            </a:extLst>
          </p:cNvPr>
          <p:cNvGrpSpPr/>
          <p:nvPr/>
        </p:nvGrpSpPr>
        <p:grpSpPr>
          <a:xfrm>
            <a:off x="432500" y="5471305"/>
            <a:ext cx="3114785" cy="2435205"/>
            <a:chOff x="512336" y="5691377"/>
            <a:chExt cx="3114785" cy="243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626D2A-DF12-A770-610D-538494E1DC55}"/>
                </a:ext>
              </a:extLst>
            </p:cNvPr>
            <p:cNvGrpSpPr/>
            <p:nvPr/>
          </p:nvGrpSpPr>
          <p:grpSpPr>
            <a:xfrm>
              <a:off x="512336" y="6559023"/>
              <a:ext cx="2969081" cy="707888"/>
              <a:chOff x="512336" y="6460086"/>
              <a:chExt cx="2969081" cy="70788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52043E3-7E49-DACD-DE1A-A48D36510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336" y="6460086"/>
                <a:ext cx="775708" cy="70788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486C3-99C7-65F3-7E96-A8E3CA2BCC40}"/>
                  </a:ext>
                </a:extLst>
              </p:cNvPr>
              <p:cNvSpPr txBox="1"/>
              <p:nvPr/>
            </p:nvSpPr>
            <p:spPr>
              <a:xfrm>
                <a:off x="1302994" y="6460088"/>
                <a:ext cx="217842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Co-Patron</a:t>
                </a:r>
              </a:p>
              <a:p>
                <a:pPr algn="ctr"/>
                <a:r>
                  <a:rPr lang="en-IN" sz="1000" b="1" kern="0" spc="5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Prof. (Dr.) Anand </a:t>
                </a:r>
                <a:r>
                  <a:rPr lang="en-IN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Mohan Dixit</a:t>
                </a:r>
                <a:endParaRPr lang="en-IN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Dean Research , Nodal officer MRU, AIIMS Gorakhpur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FD111F-C957-632E-C593-94253FA5D306}"/>
                </a:ext>
              </a:extLst>
            </p:cNvPr>
            <p:cNvGrpSpPr/>
            <p:nvPr/>
          </p:nvGrpSpPr>
          <p:grpSpPr>
            <a:xfrm>
              <a:off x="512336" y="7376576"/>
              <a:ext cx="3114785" cy="750006"/>
              <a:chOff x="512336" y="7315337"/>
              <a:chExt cx="3114785" cy="7500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435A9-5F3C-516F-D56E-BE7401307899}"/>
                  </a:ext>
                </a:extLst>
              </p:cNvPr>
              <p:cNvSpPr txBox="1"/>
              <p:nvPr/>
            </p:nvSpPr>
            <p:spPr>
              <a:xfrm>
                <a:off x="1303039" y="7344620"/>
                <a:ext cx="23240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Co-Patron</a:t>
                </a:r>
              </a:p>
              <a:p>
                <a:pPr algn="ctr"/>
                <a:r>
                  <a:rPr lang="en-IN" sz="1000" b="1" kern="0" spc="5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Prof. (Dr.) Shikha Seth</a:t>
                </a:r>
                <a:endParaRPr lang="en-IN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IN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Dean Student</a:t>
                </a:r>
                <a:r>
                  <a:rPr lang="en-IN" sz="1000" b="1" kern="0" spc="7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N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Welfare,</a:t>
                </a:r>
                <a:r>
                  <a:rPr lang="en-US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LRAC Member MRU, AIIMS Gorakhpur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CEE9CD6D-0632-5E5C-6A02-5769D0374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336" y="7315337"/>
                <a:ext cx="775708" cy="75000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8ED181-E421-D5AF-17E4-ACA1BCFDB7E0}"/>
                </a:ext>
              </a:extLst>
            </p:cNvPr>
            <p:cNvGrpSpPr/>
            <p:nvPr/>
          </p:nvGrpSpPr>
          <p:grpSpPr>
            <a:xfrm>
              <a:off x="527285" y="5691377"/>
              <a:ext cx="2830421" cy="726647"/>
              <a:chOff x="527285" y="5566695"/>
              <a:chExt cx="2830421" cy="726647"/>
            </a:xfrm>
          </p:grpSpPr>
          <p:pic>
            <p:nvPicPr>
              <p:cNvPr id="2" name="Picture 8">
                <a:extLst>
                  <a:ext uri="{FF2B5EF4-FFF2-40B4-BE49-F238E27FC236}">
                    <a16:creationId xmlns:a16="http://schemas.microsoft.com/office/drawing/2014/main" id="{17D2FD10-0144-B873-9A1F-744BA1EA6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85" y="5585455"/>
                <a:ext cx="775709" cy="7078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2C427F-DDB7-8F88-D4F9-AFCC4E417369}"/>
                  </a:ext>
                </a:extLst>
              </p:cNvPr>
              <p:cNvSpPr txBox="1"/>
              <p:nvPr/>
            </p:nvSpPr>
            <p:spPr>
              <a:xfrm>
                <a:off x="1300227" y="5566695"/>
                <a:ext cx="20574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Co-Patron</a:t>
                </a:r>
              </a:p>
              <a:p>
                <a:pPr algn="ctr"/>
                <a:r>
                  <a:rPr lang="en-US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Prof (Dr.) Mahima Mittal</a:t>
                </a:r>
              </a:p>
              <a:p>
                <a:pPr algn="ctr"/>
                <a:r>
                  <a:rPr lang="en-US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Dean Academics, </a:t>
                </a:r>
              </a:p>
              <a:p>
                <a:pPr algn="ctr"/>
                <a:r>
                  <a:rPr lang="en-US" sz="1000" b="1" kern="0" spc="40" dirty="0">
                    <a:solidFill>
                      <a:srgbClr val="000000">
                        <a:alpha val="100000"/>
                      </a:srgb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AIIMS Gorakhpur</a:t>
                </a:r>
                <a:endParaRPr lang="en-US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15C964-94C3-DC33-F9DC-ED1B833DDF03}"/>
              </a:ext>
            </a:extLst>
          </p:cNvPr>
          <p:cNvSpPr txBox="1"/>
          <p:nvPr/>
        </p:nvSpPr>
        <p:spPr>
          <a:xfrm>
            <a:off x="3939460" y="7452878"/>
            <a:ext cx="2726984" cy="9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Chief patron</a:t>
            </a:r>
          </a:p>
          <a:p>
            <a:pPr algn="ctr"/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Maj. Gen (Dr) Vibha Dutta, SM (Retd) Executive Director and CEO, </a:t>
            </a:r>
          </a:p>
          <a:p>
            <a:pPr algn="ctr"/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AIIMS, Gorakhpur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5328B-DF0A-1241-8CFB-14EF3C580192}"/>
              </a:ext>
            </a:extLst>
          </p:cNvPr>
          <p:cNvSpPr txBox="1"/>
          <p:nvPr/>
        </p:nvSpPr>
        <p:spPr>
          <a:xfrm>
            <a:off x="116670" y="9515453"/>
            <a:ext cx="66285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Email: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mruresearchaiimsgkp1@gmail.com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6187BEA-B9D5-88EA-9F87-550F160C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706" y="2668814"/>
            <a:ext cx="3354225" cy="255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Takeaways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Practical understanding of core molecular biology techniques.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molecular biology in health and disease management.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Improved experimental accuracy and troubleshooting skills.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Enhanced research readiness and confidence.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956245F4-E00F-7FAB-BF10-707534D32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83" y="2831631"/>
            <a:ext cx="3133263" cy="190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 Outline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Molecular Biology in Health &amp; Disease management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overview of Real-Time PCR.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gene expression analysis.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RT-PCR data analysis and interpretation.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troubleshooting strategies.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7BAC49-4E7C-3BF7-5BBB-FD019912C0E9}"/>
              </a:ext>
            </a:extLst>
          </p:cNvPr>
          <p:cNvGrpSpPr/>
          <p:nvPr/>
        </p:nvGrpSpPr>
        <p:grpSpPr>
          <a:xfrm>
            <a:off x="148753" y="157535"/>
            <a:ext cx="961516" cy="1040376"/>
            <a:chOff x="4029075" y="3571875"/>
            <a:chExt cx="2324100" cy="1574783"/>
          </a:xfrm>
          <a:noFill/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D2344EC-E156-C5EA-2C56-9BB10FF7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150" y="3849745"/>
              <a:ext cx="1933575" cy="10720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5926F6-B931-66BD-79FD-DB07773E1788}"/>
                </a:ext>
              </a:extLst>
            </p:cNvPr>
            <p:cNvSpPr/>
            <p:nvPr/>
          </p:nvSpPr>
          <p:spPr>
            <a:xfrm>
              <a:off x="4029075" y="3571875"/>
              <a:ext cx="2324100" cy="157478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5CC0334-C965-2647-113D-E26385E4D8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0910" y="5220923"/>
            <a:ext cx="2324083" cy="21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ysClr val="windowText" lastClr="000000"/>
      </a:dk1>
      <a:lt1>
        <a:sysClr val="window" lastClr="FFFFFF"/>
      </a:lt1>
      <a:dk2>
        <a:srgbClr val="44516C"/>
      </a:dk2>
      <a:lt2>
        <a:srgbClr val="DA615C"/>
      </a:lt2>
      <a:accent1>
        <a:srgbClr val="FBA254"/>
      </a:accent1>
      <a:accent2>
        <a:srgbClr val="F0CF68"/>
      </a:accent2>
      <a:accent3>
        <a:srgbClr val="88AE79"/>
      </a:accent3>
      <a:accent4>
        <a:srgbClr val="9095D4"/>
      </a:accent4>
      <a:accent5>
        <a:srgbClr val="D2D7E0"/>
      </a:accent5>
      <a:accent6>
        <a:srgbClr val="8BC7F6"/>
      </a:accent6>
      <a:hlink>
        <a:srgbClr val="44516C"/>
      </a:hlink>
      <a:folHlink>
        <a:srgbClr val="44516C"/>
      </a:folHlink>
    </a:clrScheme>
    <a:fontScheme name="Custom 5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ide Flyer_03_MO - v2" id="{78DC4E0E-E613-465A-BB58-EDC296104C82}" vid="{F4845D95-3DD4-4F6B-B817-131C4F016F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B0FA23-67F7-4F7D-9A59-A6C5EB72E8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359023E-1962-41A1-B311-959DBB18C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9D535-B31A-4F8E-8028-2D6C6C251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Pride wave flyer</Template>
  <TotalTime>474</TotalTime>
  <Words>282</Words>
  <Application>Microsoft Office PowerPoint</Application>
  <PresentationFormat>A4 Paper (210x297 mm)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SemiBold</vt:lpstr>
      <vt:lpstr>Calibri</vt:lpstr>
      <vt:lpstr>Century Gothic</vt:lpstr>
      <vt:lpstr>Times New Roman</vt:lpstr>
      <vt:lpstr>Office Theme</vt:lpstr>
      <vt:lpstr>Hands-on Workshop on “Gene Expression Analysis using Real-Time PCR (RT-PCR)”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“Artificial Intelligence in Medical &amp; Clinical Use”</dc:title>
  <dc:creator>hp</dc:creator>
  <cp:lastModifiedBy>MANTABYA SINGH</cp:lastModifiedBy>
  <cp:revision>17</cp:revision>
  <dcterms:created xsi:type="dcterms:W3CDTF">2025-08-07T04:26:17Z</dcterms:created>
  <dcterms:modified xsi:type="dcterms:W3CDTF">2026-02-26T04:53:06Z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