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2" autoAdjust="0"/>
  </p:normalViewPr>
  <p:slideViewPr>
    <p:cSldViewPr snapToGrid="0">
      <p:cViewPr>
        <p:scale>
          <a:sx n="100" d="100"/>
          <a:sy n="100" d="100"/>
        </p:scale>
        <p:origin x="1666"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4" d="100"/>
          <a:sy n="74" d="100"/>
        </p:scale>
        <p:origin x="2976" y="77"/>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TABYA SINGH" userId="23accf81077160c8" providerId="LiveId" clId="{16E7B93E-E14F-403A-B7BF-92FC3D8F66A8}"/>
    <pc:docChg chg="undo custSel modSld modMainMaster">
      <pc:chgData name="MANTABYA SINGH" userId="23accf81077160c8" providerId="LiveId" clId="{16E7B93E-E14F-403A-B7BF-92FC3D8F66A8}" dt="2026-02-26T04:04:19.377" v="1239" actId="20577"/>
      <pc:docMkLst>
        <pc:docMk/>
      </pc:docMkLst>
      <pc:sldChg chg="addSp delSp modSp mod setBg">
        <pc:chgData name="MANTABYA SINGH" userId="23accf81077160c8" providerId="LiveId" clId="{16E7B93E-E14F-403A-B7BF-92FC3D8F66A8}" dt="2026-02-26T04:04:19.377" v="1239" actId="20577"/>
        <pc:sldMkLst>
          <pc:docMk/>
          <pc:sldMk cId="1735471871" sldId="256"/>
        </pc:sldMkLst>
        <pc:spChg chg="add mod">
          <ac:chgData name="MANTABYA SINGH" userId="23accf81077160c8" providerId="LiveId" clId="{16E7B93E-E14F-403A-B7BF-92FC3D8F66A8}" dt="2026-02-19T06:31:52.289" v="1097" actId="20577"/>
          <ac:spMkLst>
            <pc:docMk/>
            <pc:sldMk cId="1735471871" sldId="256"/>
            <ac:spMk id="2" creationId="{E71F54FC-1753-E6ED-D73B-CE413E86B817}"/>
          </ac:spMkLst>
        </pc:spChg>
        <pc:spChg chg="add mod">
          <ac:chgData name="MANTABYA SINGH" userId="23accf81077160c8" providerId="LiveId" clId="{16E7B93E-E14F-403A-B7BF-92FC3D8F66A8}" dt="2026-02-26T04:03:35.525" v="1237"/>
          <ac:spMkLst>
            <pc:docMk/>
            <pc:sldMk cId="1735471871" sldId="256"/>
            <ac:spMk id="4" creationId="{8BBF06C4-1338-0685-95AC-2E9EFC273436}"/>
          </ac:spMkLst>
        </pc:spChg>
        <pc:spChg chg="add mod">
          <ac:chgData name="MANTABYA SINGH" userId="23accf81077160c8" providerId="LiveId" clId="{16E7B93E-E14F-403A-B7BF-92FC3D8F66A8}" dt="2026-02-19T06:32:36.069" v="1123" actId="20577"/>
          <ac:spMkLst>
            <pc:docMk/>
            <pc:sldMk cId="1735471871" sldId="256"/>
            <ac:spMk id="5" creationId="{2C135E23-10DB-FF98-196A-1B02F74D4C08}"/>
          </ac:spMkLst>
        </pc:spChg>
        <pc:spChg chg="mod">
          <ac:chgData name="MANTABYA SINGH" userId="23accf81077160c8" providerId="LiveId" clId="{16E7B93E-E14F-403A-B7BF-92FC3D8F66A8}" dt="2026-02-25T09:59:07.113" v="1224" actId="14100"/>
          <ac:spMkLst>
            <pc:docMk/>
            <pc:sldMk cId="1735471871" sldId="256"/>
            <ac:spMk id="6" creationId="{96FA1CD4-0A9C-B650-C254-A72DDC4382DD}"/>
          </ac:spMkLst>
        </pc:spChg>
        <pc:spChg chg="mod">
          <ac:chgData name="MANTABYA SINGH" userId="23accf81077160c8" providerId="LiveId" clId="{16E7B93E-E14F-403A-B7BF-92FC3D8F66A8}" dt="2026-02-21T03:54:51.543" v="1150" actId="20577"/>
          <ac:spMkLst>
            <pc:docMk/>
            <pc:sldMk cId="1735471871" sldId="256"/>
            <ac:spMk id="7" creationId="{D102DC53-41ED-108D-90DB-E95ACE344CF8}"/>
          </ac:spMkLst>
        </pc:spChg>
        <pc:spChg chg="mod">
          <ac:chgData name="MANTABYA SINGH" userId="23accf81077160c8" providerId="LiveId" clId="{16E7B93E-E14F-403A-B7BF-92FC3D8F66A8}" dt="2026-02-19T04:02:14.019" v="458" actId="1035"/>
          <ac:spMkLst>
            <pc:docMk/>
            <pc:sldMk cId="1735471871" sldId="256"/>
            <ac:spMk id="8" creationId="{661E8578-AB1C-0EBF-A47C-7285EB104937}"/>
          </ac:spMkLst>
        </pc:spChg>
        <pc:spChg chg="mod">
          <ac:chgData name="MANTABYA SINGH" userId="23accf81077160c8" providerId="LiveId" clId="{16E7B93E-E14F-403A-B7BF-92FC3D8F66A8}" dt="2026-02-19T04:02:40.920" v="537" actId="1035"/>
          <ac:spMkLst>
            <pc:docMk/>
            <pc:sldMk cId="1735471871" sldId="256"/>
            <ac:spMk id="9" creationId="{E0B02833-3B45-A8EC-12A2-A887086DB38B}"/>
          </ac:spMkLst>
        </pc:spChg>
        <pc:spChg chg="add mod">
          <ac:chgData name="MANTABYA SINGH" userId="23accf81077160c8" providerId="LiveId" clId="{16E7B93E-E14F-403A-B7BF-92FC3D8F66A8}" dt="2026-02-25T09:38:00.405" v="1173" actId="113"/>
          <ac:spMkLst>
            <pc:docMk/>
            <pc:sldMk cId="1735471871" sldId="256"/>
            <ac:spMk id="10" creationId="{A9C5A227-DAED-DE16-A098-DDEF1A30E393}"/>
          </ac:spMkLst>
        </pc:spChg>
        <pc:spChg chg="mod">
          <ac:chgData name="MANTABYA SINGH" userId="23accf81077160c8" providerId="LiveId" clId="{16E7B93E-E14F-403A-B7BF-92FC3D8F66A8}" dt="2026-02-19T04:02:40.920" v="537" actId="1035"/>
          <ac:spMkLst>
            <pc:docMk/>
            <pc:sldMk cId="1735471871" sldId="256"/>
            <ac:spMk id="12" creationId="{9E2C47B3-06C2-4736-1724-9B28C391FEE9}"/>
          </ac:spMkLst>
        </pc:spChg>
        <pc:spChg chg="mod">
          <ac:chgData name="MANTABYA SINGH" userId="23accf81077160c8" providerId="LiveId" clId="{16E7B93E-E14F-403A-B7BF-92FC3D8F66A8}" dt="2026-02-19T05:11:11.537" v="1027" actId="1036"/>
          <ac:spMkLst>
            <pc:docMk/>
            <pc:sldMk cId="1735471871" sldId="256"/>
            <ac:spMk id="39" creationId="{E0B9EEAD-87BE-4B6F-BF67-5F62B9D0CB3B}"/>
          </ac:spMkLst>
        </pc:spChg>
        <pc:spChg chg="mod">
          <ac:chgData name="MANTABYA SINGH" userId="23accf81077160c8" providerId="LiveId" clId="{16E7B93E-E14F-403A-B7BF-92FC3D8F66A8}" dt="2026-02-25T09:39:38.399" v="1179" actId="20577"/>
          <ac:spMkLst>
            <pc:docMk/>
            <pc:sldMk cId="1735471871" sldId="256"/>
            <ac:spMk id="40" creationId="{F48268D1-4124-1234-7DAF-15B4492D556E}"/>
          </ac:spMkLst>
        </pc:spChg>
        <pc:spChg chg="mod">
          <ac:chgData name="MANTABYA SINGH" userId="23accf81077160c8" providerId="LiveId" clId="{16E7B93E-E14F-403A-B7BF-92FC3D8F66A8}" dt="2026-02-19T04:02:55.553" v="577" actId="14100"/>
          <ac:spMkLst>
            <pc:docMk/>
            <pc:sldMk cId="1735471871" sldId="256"/>
            <ac:spMk id="41" creationId="{941E22EC-8F69-2F2D-BFC9-BEA621FA15C8}"/>
          </ac:spMkLst>
        </pc:spChg>
        <pc:spChg chg="mod">
          <ac:chgData name="MANTABYA SINGH" userId="23accf81077160c8" providerId="LiveId" clId="{16E7B93E-E14F-403A-B7BF-92FC3D8F66A8}" dt="2026-02-25T09:37:42.637" v="1169" actId="1036"/>
          <ac:spMkLst>
            <pc:docMk/>
            <pc:sldMk cId="1735471871" sldId="256"/>
            <ac:spMk id="42" creationId="{3303C8A5-931C-D990-F09F-DB4F7036D2FA}"/>
          </ac:spMkLst>
        </pc:spChg>
        <pc:spChg chg="mod">
          <ac:chgData name="MANTABYA SINGH" userId="23accf81077160c8" providerId="LiveId" clId="{16E7B93E-E14F-403A-B7BF-92FC3D8F66A8}" dt="2026-02-26T04:04:19.377" v="1239" actId="20577"/>
          <ac:spMkLst>
            <pc:docMk/>
            <pc:sldMk cId="1735471871" sldId="256"/>
            <ac:spMk id="43" creationId="{E8396BD7-F436-5022-D861-24E04248A60A}"/>
          </ac:spMkLst>
        </pc:spChg>
        <pc:grpChg chg="mod">
          <ac:chgData name="MANTABYA SINGH" userId="23accf81077160c8" providerId="LiveId" clId="{16E7B93E-E14F-403A-B7BF-92FC3D8F66A8}" dt="2026-02-19T04:00:30.171" v="384" actId="1037"/>
          <ac:grpSpMkLst>
            <pc:docMk/>
            <pc:sldMk cId="1735471871" sldId="256"/>
            <ac:grpSpMk id="23" creationId="{501F3C9D-5086-41BE-BBE6-FE092D4B36E4}"/>
          </ac:grpSpMkLst>
        </pc:grpChg>
        <pc:grpChg chg="mod">
          <ac:chgData name="MANTABYA SINGH" userId="23accf81077160c8" providerId="LiveId" clId="{16E7B93E-E14F-403A-B7BF-92FC3D8F66A8}" dt="2026-02-19T04:02:40.920" v="537" actId="1035"/>
          <ac:grpSpMkLst>
            <pc:docMk/>
            <pc:sldMk cId="1735471871" sldId="256"/>
            <ac:grpSpMk id="24" creationId="{129ECB7E-C447-4AA1-B7FD-2DD6927BEE08}"/>
          </ac:grpSpMkLst>
        </pc:grpChg>
        <pc:picChg chg="add del mod">
          <ac:chgData name="MANTABYA SINGH" userId="23accf81077160c8" providerId="LiveId" clId="{16E7B93E-E14F-403A-B7BF-92FC3D8F66A8}" dt="2026-02-25T09:46:49.380" v="1182" actId="478"/>
          <ac:picMkLst>
            <pc:docMk/>
            <pc:sldMk cId="1735471871" sldId="256"/>
            <ac:picMk id="3" creationId="{34BD91C6-CB86-43D3-17CE-630FCFB6DF54}"/>
          </ac:picMkLst>
        </pc:picChg>
        <pc:picChg chg="add mod">
          <ac:chgData name="MANTABYA SINGH" userId="23accf81077160c8" providerId="LiveId" clId="{16E7B93E-E14F-403A-B7BF-92FC3D8F66A8}" dt="2026-02-26T04:03:06.684" v="1234" actId="14100"/>
          <ac:picMkLst>
            <pc:docMk/>
            <pc:sldMk cId="1735471871" sldId="256"/>
            <ac:picMk id="3" creationId="{A875A54D-A1FE-8A97-245D-B249EE785E0A}"/>
          </ac:picMkLst>
        </pc:picChg>
        <pc:picChg chg="mod">
          <ac:chgData name="MANTABYA SINGH" userId="23accf81077160c8" providerId="LiveId" clId="{16E7B93E-E14F-403A-B7BF-92FC3D8F66A8}" dt="2026-02-19T04:01:44.866" v="419" actId="14100"/>
          <ac:picMkLst>
            <pc:docMk/>
            <pc:sldMk cId="1735471871" sldId="256"/>
            <ac:picMk id="21" creationId="{BB41E0C1-F73A-9902-8A8E-4BF7E9E57B7B}"/>
          </ac:picMkLst>
        </pc:picChg>
        <pc:picChg chg="mod">
          <ac:chgData name="MANTABYA SINGH" userId="23accf81077160c8" providerId="LiveId" clId="{16E7B93E-E14F-403A-B7BF-92FC3D8F66A8}" dt="2026-02-19T04:02:28.158" v="499" actId="14100"/>
          <ac:picMkLst>
            <pc:docMk/>
            <pc:sldMk cId="1735471871" sldId="256"/>
            <ac:picMk id="38" creationId="{6C1EB81E-C7F3-43A0-CADE-FE5F70450C2B}"/>
          </ac:picMkLst>
        </pc:picChg>
        <pc:picChg chg="add del mod">
          <ac:chgData name="MANTABYA SINGH" userId="23accf81077160c8" providerId="LiveId" clId="{16E7B93E-E14F-403A-B7BF-92FC3D8F66A8}" dt="2026-02-26T04:02:27.660" v="1225" actId="478"/>
          <ac:picMkLst>
            <pc:docMk/>
            <pc:sldMk cId="1735471871" sldId="256"/>
            <ac:picMk id="1026" creationId="{FF2F9344-CA7D-1241-783C-C41E22C167E1}"/>
          </ac:picMkLst>
        </pc:picChg>
      </pc:sldChg>
      <pc:sldMasterChg chg="setBg modSldLayout">
        <pc:chgData name="MANTABYA SINGH" userId="23accf81077160c8" providerId="LiveId" clId="{16E7B93E-E14F-403A-B7BF-92FC3D8F66A8}" dt="2026-02-19T05:27:08.588" v="1079"/>
        <pc:sldMasterMkLst>
          <pc:docMk/>
          <pc:sldMasterMk cId="3238563594" sldId="2147483660"/>
        </pc:sldMasterMkLst>
        <pc:sldLayoutChg chg="setBg">
          <pc:chgData name="MANTABYA SINGH" userId="23accf81077160c8" providerId="LiveId" clId="{16E7B93E-E14F-403A-B7BF-92FC3D8F66A8}" dt="2026-02-19T05:27:08.588" v="1079"/>
          <pc:sldLayoutMkLst>
            <pc:docMk/>
            <pc:sldMasterMk cId="3238563594" sldId="2147483660"/>
            <pc:sldLayoutMk cId="928376176" sldId="2147483661"/>
          </pc:sldLayoutMkLst>
        </pc:sldLayoutChg>
        <pc:sldLayoutChg chg="setBg">
          <pc:chgData name="MANTABYA SINGH" userId="23accf81077160c8" providerId="LiveId" clId="{16E7B93E-E14F-403A-B7BF-92FC3D8F66A8}" dt="2026-02-19T05:27:08.588" v="1079"/>
          <pc:sldLayoutMkLst>
            <pc:docMk/>
            <pc:sldMasterMk cId="3238563594" sldId="2147483660"/>
            <pc:sldLayoutMk cId="3760052958" sldId="2147483662"/>
          </pc:sldLayoutMkLst>
        </pc:sldLayoutChg>
        <pc:sldLayoutChg chg="setBg">
          <pc:chgData name="MANTABYA SINGH" userId="23accf81077160c8" providerId="LiveId" clId="{16E7B93E-E14F-403A-B7BF-92FC3D8F66A8}" dt="2026-02-19T05:27:08.588" v="1079"/>
          <pc:sldLayoutMkLst>
            <pc:docMk/>
            <pc:sldMasterMk cId="3238563594" sldId="2147483660"/>
            <pc:sldLayoutMk cId="3224957728" sldId="2147483663"/>
          </pc:sldLayoutMkLst>
        </pc:sldLayoutChg>
        <pc:sldLayoutChg chg="setBg">
          <pc:chgData name="MANTABYA SINGH" userId="23accf81077160c8" providerId="LiveId" clId="{16E7B93E-E14F-403A-B7BF-92FC3D8F66A8}" dt="2026-02-19T05:27:08.588" v="1079"/>
          <pc:sldLayoutMkLst>
            <pc:docMk/>
            <pc:sldMasterMk cId="3238563594" sldId="2147483660"/>
            <pc:sldLayoutMk cId="862794099" sldId="2147483664"/>
          </pc:sldLayoutMkLst>
        </pc:sldLayoutChg>
        <pc:sldLayoutChg chg="setBg">
          <pc:chgData name="MANTABYA SINGH" userId="23accf81077160c8" providerId="LiveId" clId="{16E7B93E-E14F-403A-B7BF-92FC3D8F66A8}" dt="2026-02-19T05:27:08.588" v="1079"/>
          <pc:sldLayoutMkLst>
            <pc:docMk/>
            <pc:sldMasterMk cId="3238563594" sldId="2147483660"/>
            <pc:sldLayoutMk cId="184359173" sldId="2147483665"/>
          </pc:sldLayoutMkLst>
        </pc:sldLayoutChg>
        <pc:sldLayoutChg chg="setBg">
          <pc:chgData name="MANTABYA SINGH" userId="23accf81077160c8" providerId="LiveId" clId="{16E7B93E-E14F-403A-B7BF-92FC3D8F66A8}" dt="2026-02-19T05:27:08.588" v="1079"/>
          <pc:sldLayoutMkLst>
            <pc:docMk/>
            <pc:sldMasterMk cId="3238563594" sldId="2147483660"/>
            <pc:sldLayoutMk cId="1404942352" sldId="2147483666"/>
          </pc:sldLayoutMkLst>
        </pc:sldLayoutChg>
        <pc:sldLayoutChg chg="setBg">
          <pc:chgData name="MANTABYA SINGH" userId="23accf81077160c8" providerId="LiveId" clId="{16E7B93E-E14F-403A-B7BF-92FC3D8F66A8}" dt="2026-02-19T05:27:08.588" v="1079"/>
          <pc:sldLayoutMkLst>
            <pc:docMk/>
            <pc:sldMasterMk cId="3238563594" sldId="2147483660"/>
            <pc:sldLayoutMk cId="617508575" sldId="2147483667"/>
          </pc:sldLayoutMkLst>
        </pc:sldLayoutChg>
        <pc:sldLayoutChg chg="setBg">
          <pc:chgData name="MANTABYA SINGH" userId="23accf81077160c8" providerId="LiveId" clId="{16E7B93E-E14F-403A-B7BF-92FC3D8F66A8}" dt="2026-02-19T05:27:08.588" v="1079"/>
          <pc:sldLayoutMkLst>
            <pc:docMk/>
            <pc:sldMasterMk cId="3238563594" sldId="2147483660"/>
            <pc:sldLayoutMk cId="3556374375" sldId="2147483668"/>
          </pc:sldLayoutMkLst>
        </pc:sldLayoutChg>
        <pc:sldLayoutChg chg="setBg">
          <pc:chgData name="MANTABYA SINGH" userId="23accf81077160c8" providerId="LiveId" clId="{16E7B93E-E14F-403A-B7BF-92FC3D8F66A8}" dt="2026-02-19T05:27:08.588" v="1079"/>
          <pc:sldLayoutMkLst>
            <pc:docMk/>
            <pc:sldMasterMk cId="3238563594" sldId="2147483660"/>
            <pc:sldLayoutMk cId="1749369478" sldId="2147483669"/>
          </pc:sldLayoutMkLst>
        </pc:sldLayoutChg>
        <pc:sldLayoutChg chg="setBg">
          <pc:chgData name="MANTABYA SINGH" userId="23accf81077160c8" providerId="LiveId" clId="{16E7B93E-E14F-403A-B7BF-92FC3D8F66A8}" dt="2026-02-19T05:27:08.588" v="1079"/>
          <pc:sldLayoutMkLst>
            <pc:docMk/>
            <pc:sldMasterMk cId="3238563594" sldId="2147483660"/>
            <pc:sldLayoutMk cId="352538714" sldId="2147483670"/>
          </pc:sldLayoutMkLst>
        </pc:sldLayoutChg>
        <pc:sldLayoutChg chg="setBg">
          <pc:chgData name="MANTABYA SINGH" userId="23accf81077160c8" providerId="LiveId" clId="{16E7B93E-E14F-403A-B7BF-92FC3D8F66A8}" dt="2026-02-19T05:27:08.588" v="1079"/>
          <pc:sldLayoutMkLst>
            <pc:docMk/>
            <pc:sldMasterMk cId="3238563594" sldId="2147483660"/>
            <pc:sldLayoutMk cId="2018337757" sldId="214748367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830762-329C-4270-8495-DDAD02CCBBE6}" type="datetimeFigureOut">
              <a:rPr lang="en-IN" smtClean="0"/>
              <a:t>26-02-2026</a:t>
            </a:fld>
            <a:endParaRPr lang="en-IN"/>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6F6542-997D-40CC-BE23-F0F7274D172A}" type="slidenum">
              <a:rPr lang="en-IN" smtClean="0"/>
              <a:t>‹#›</a:t>
            </a:fld>
            <a:endParaRPr lang="en-IN"/>
          </a:p>
        </p:txBody>
      </p:sp>
    </p:spTree>
    <p:extLst>
      <p:ext uri="{BB962C8B-B14F-4D97-AF65-F5344CB8AC3E}">
        <p14:creationId xmlns:p14="http://schemas.microsoft.com/office/powerpoint/2010/main" val="1211758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60638" y="1143000"/>
            <a:ext cx="1736725" cy="3086100"/>
          </a:xfrm>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E16F6542-997D-40CC-BE23-F0F7274D172A}" type="slidenum">
              <a:rPr lang="en-IN" smtClean="0"/>
              <a:t>1</a:t>
            </a:fld>
            <a:endParaRPr lang="en-IN"/>
          </a:p>
        </p:txBody>
      </p:sp>
    </p:spTree>
    <p:extLst>
      <p:ext uri="{BB962C8B-B14F-4D97-AF65-F5344CB8AC3E}">
        <p14:creationId xmlns:p14="http://schemas.microsoft.com/office/powerpoint/2010/main" val="2288628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4141D0-AEB2-4E69-8337-834A556ECF2B}" type="datetimeFigureOut">
              <a:rPr lang="en-IN" smtClean="0"/>
              <a:t>26-02-2026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928376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141D0-AEB2-4E69-8337-834A556ECF2B}" type="datetimeFigureOut">
              <a:rPr lang="en-IN" smtClean="0"/>
              <a:t>26-02-2026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352538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141D0-AEB2-4E69-8337-834A556ECF2B}" type="datetimeFigureOut">
              <a:rPr lang="en-IN" smtClean="0"/>
              <a:t>26-02-2026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2018337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4141D0-AEB2-4E69-8337-834A556ECF2B}" type="datetimeFigureOut">
              <a:rPr lang="en-IN" smtClean="0"/>
              <a:t>26-02-2026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376005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4141D0-AEB2-4E69-8337-834A556ECF2B}" type="datetimeFigureOut">
              <a:rPr lang="en-IN" smtClean="0"/>
              <a:t>26-02-2026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3224957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4141D0-AEB2-4E69-8337-834A556ECF2B}" type="datetimeFigureOut">
              <a:rPr lang="en-IN" smtClean="0"/>
              <a:t>26-02-2026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862794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4141D0-AEB2-4E69-8337-834A556ECF2B}" type="datetimeFigureOut">
              <a:rPr lang="en-IN" smtClean="0"/>
              <a:t>26-02-2026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18435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4141D0-AEB2-4E69-8337-834A556ECF2B}" type="datetimeFigureOut">
              <a:rPr lang="en-IN" smtClean="0"/>
              <a:t>26-02-2026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1404942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4141D0-AEB2-4E69-8337-834A556ECF2B}" type="datetimeFigureOut">
              <a:rPr lang="en-IN" smtClean="0"/>
              <a:t>26-02-2026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617508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4141D0-AEB2-4E69-8337-834A556ECF2B}" type="datetimeFigureOut">
              <a:rPr lang="en-IN" smtClean="0"/>
              <a:t>26-02-2026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355637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04141D0-AEB2-4E69-8337-834A556ECF2B}" type="datetimeFigureOut">
              <a:rPr lang="en-IN" smtClean="0"/>
              <a:t>26-02-2026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70327D-B23C-4FDF-A147-F64A4048E2C3}" type="slidenum">
              <a:rPr lang="en-IN" smtClean="0"/>
              <a:t>‹#›</a:t>
            </a:fld>
            <a:endParaRPr lang="en-IN"/>
          </a:p>
        </p:txBody>
      </p:sp>
    </p:spTree>
    <p:extLst>
      <p:ext uri="{BB962C8B-B14F-4D97-AF65-F5344CB8AC3E}">
        <p14:creationId xmlns:p14="http://schemas.microsoft.com/office/powerpoint/2010/main" val="1749369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E04141D0-AEB2-4E69-8337-834A556ECF2B}" type="datetimeFigureOut">
              <a:rPr lang="en-IN" smtClean="0"/>
              <a:t>26-02-2026</a:t>
            </a:fld>
            <a:endParaRPr lang="en-IN"/>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E770327D-B23C-4FDF-A147-F64A4048E2C3}" type="slidenum">
              <a:rPr lang="en-IN" smtClean="0"/>
              <a:t>‹#›</a:t>
            </a:fld>
            <a:endParaRPr lang="en-IN"/>
          </a:p>
        </p:txBody>
      </p:sp>
    </p:spTree>
    <p:extLst>
      <p:ext uri="{BB962C8B-B14F-4D97-AF65-F5344CB8AC3E}">
        <p14:creationId xmlns:p14="http://schemas.microsoft.com/office/powerpoint/2010/main" val="3238563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mruresearchaiimsgkp1@gmail.com" TargetMode="External"/><Relationship Id="rId5" Type="http://schemas.openxmlformats.org/officeDocument/2006/relationships/image" Target="../media/image3.tif"/><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id="{96FA1CD4-0A9C-B650-C254-A72DDC4382DD}"/>
              </a:ext>
            </a:extLst>
          </p:cNvPr>
          <p:cNvSpPr/>
          <p:nvPr/>
        </p:nvSpPr>
        <p:spPr>
          <a:xfrm>
            <a:off x="1380331" y="0"/>
            <a:ext cx="4169351" cy="1037177"/>
          </a:xfrm>
          <a:prstGeom prst="round2DiagRect">
            <a:avLst>
              <a:gd name="adj1" fmla="val 8854"/>
              <a:gd name="adj2" fmla="val 29687"/>
            </a:avLst>
          </a:prstGeom>
          <a:solidFill>
            <a:schemeClr val="accent2">
              <a:lumMod val="40000"/>
              <a:lumOff val="60000"/>
            </a:schemeClr>
          </a:solidFill>
          <a:ln w="12700" cap="flat" cmpd="sng" algn="ctr">
            <a:solidFill>
              <a:srgbClr val="4472C4">
                <a:shade val="50000"/>
              </a:srgbClr>
            </a:solidFill>
            <a:prstDash val="solid"/>
            <a:miter lim="800000"/>
          </a:ln>
          <a:effectLst/>
        </p:spPr>
        <p:txBody>
          <a:bodyPr rtlCol="0" anchor="ctr"/>
          <a:lstStyle/>
          <a:p>
            <a:pPr algn="ctr" defTabSz="685837">
              <a:defRPr/>
            </a:pPr>
            <a:r>
              <a:rPr lang="en-US" sz="1300" b="1" kern="0" dirty="0">
                <a:solidFill>
                  <a:schemeClr val="accent1">
                    <a:lumMod val="50000"/>
                  </a:schemeClr>
                </a:solidFill>
                <a:latin typeface="Times New Roman" panose="02020603050405020304" pitchFamily="18" charset="0"/>
                <a:cs typeface="Times New Roman" panose="02020603050405020304" pitchFamily="18" charset="0"/>
              </a:rPr>
              <a:t>Multidisciplinary Research Unit, AIIMS Gorakhpur </a:t>
            </a:r>
          </a:p>
          <a:p>
            <a:pPr algn="ctr" defTabSz="685837">
              <a:defRPr/>
            </a:pPr>
            <a:r>
              <a:rPr lang="en-US" sz="1300" b="1" kern="0" dirty="0">
                <a:solidFill>
                  <a:schemeClr val="accent1">
                    <a:lumMod val="50000"/>
                  </a:schemeClr>
                </a:solidFill>
                <a:latin typeface="Times New Roman" panose="02020603050405020304" pitchFamily="18" charset="0"/>
                <a:cs typeface="Times New Roman" panose="02020603050405020304" pitchFamily="18" charset="0"/>
              </a:rPr>
              <a:t>in collaboration with  </a:t>
            </a:r>
          </a:p>
          <a:p>
            <a:pPr algn="ctr" defTabSz="685837">
              <a:defRPr/>
            </a:pPr>
            <a:r>
              <a:rPr lang="en-US" sz="1300" b="1" kern="0" dirty="0">
                <a:solidFill>
                  <a:schemeClr val="accent1">
                    <a:lumMod val="50000"/>
                  </a:schemeClr>
                </a:solidFill>
                <a:latin typeface="Times New Roman" panose="02020603050405020304" pitchFamily="18" charset="0"/>
                <a:cs typeface="Times New Roman" panose="02020603050405020304" pitchFamily="18" charset="0"/>
              </a:rPr>
              <a:t>Department of Health Research, </a:t>
            </a:r>
            <a:r>
              <a:rPr lang="en-US" sz="13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MoHFW- Govt. of India</a:t>
            </a:r>
          </a:p>
        </p:txBody>
      </p:sp>
      <p:sp>
        <p:nvSpPr>
          <p:cNvPr id="7" name="Title 9">
            <a:extLst>
              <a:ext uri="{FF2B5EF4-FFF2-40B4-BE49-F238E27FC236}">
                <a16:creationId xmlns:a16="http://schemas.microsoft.com/office/drawing/2014/main" id="{D102DC53-41ED-108D-90DB-E95ACE344CF8}"/>
              </a:ext>
            </a:extLst>
          </p:cNvPr>
          <p:cNvSpPr>
            <a:spLocks noGrp="1"/>
          </p:cNvSpPr>
          <p:nvPr>
            <p:ph type="ctrTitle"/>
          </p:nvPr>
        </p:nvSpPr>
        <p:spPr>
          <a:xfrm>
            <a:off x="74879" y="1061406"/>
            <a:ext cx="6690543" cy="901246"/>
          </a:xfrm>
          <a:solidFill>
            <a:schemeClr val="tx2">
              <a:lumMod val="20000"/>
              <a:lumOff val="80000"/>
            </a:schemeClr>
          </a:solidFill>
        </p:spPr>
        <p:style>
          <a:lnRef idx="1">
            <a:schemeClr val="accent1"/>
          </a:lnRef>
          <a:fillRef idx="2">
            <a:schemeClr val="accent1"/>
          </a:fillRef>
          <a:effectRef idx="1">
            <a:schemeClr val="accent1"/>
          </a:effectRef>
          <a:fontRef idx="minor">
            <a:schemeClr val="dk1"/>
          </a:fontRef>
        </p:style>
        <p:txBody>
          <a:bodyPr>
            <a:noAutofit/>
          </a:bodyPr>
          <a:lstStyle/>
          <a:p>
            <a:pPr>
              <a:lnSpc>
                <a:spcPct val="100000"/>
              </a:lnSpc>
            </a:pPr>
            <a:r>
              <a:rPr lang="en-IN" sz="1700" b="1" i="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Hands-on Workshop on</a:t>
            </a:r>
            <a:br>
              <a:rPr lang="en-US" sz="1400" b="1" dirty="0">
                <a:solidFill>
                  <a:schemeClr val="tx2">
                    <a:lumMod val="50000"/>
                  </a:schemeClr>
                </a:solidFill>
              </a:rPr>
            </a:br>
            <a:r>
              <a:rPr lang="en-US" sz="1800"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Gene Expression Analysis using Real-Time PCR (RT-PCR)</a:t>
            </a:r>
            <a:br>
              <a:rPr lang="en-US" sz="1800" b="1" i="1" u="sng" dirty="0">
                <a:solidFill>
                  <a:schemeClr val="accent6">
                    <a:lumMod val="50000"/>
                  </a:schemeClr>
                </a:solidFill>
                <a:latin typeface="Times New Roman" panose="02020603050405020304" pitchFamily="18" charset="0"/>
                <a:cs typeface="Times New Roman" panose="02020603050405020304" pitchFamily="18" charset="0"/>
              </a:rPr>
            </a:br>
            <a:r>
              <a:rPr lang="en-US" sz="1800" b="1"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March 13-14, 2026 </a:t>
            </a:r>
          </a:p>
        </p:txBody>
      </p:sp>
      <p:sp>
        <p:nvSpPr>
          <p:cNvPr id="8" name="Text Placeholder 11">
            <a:extLst>
              <a:ext uri="{FF2B5EF4-FFF2-40B4-BE49-F238E27FC236}">
                <a16:creationId xmlns:a16="http://schemas.microsoft.com/office/drawing/2014/main" id="{661E8578-AB1C-0EBF-A47C-7285EB104937}"/>
              </a:ext>
            </a:extLst>
          </p:cNvPr>
          <p:cNvSpPr txBox="1">
            <a:spLocks/>
          </p:cNvSpPr>
          <p:nvPr/>
        </p:nvSpPr>
        <p:spPr>
          <a:xfrm>
            <a:off x="64720" y="1986881"/>
            <a:ext cx="6728560" cy="885449"/>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sz="1400" b="1" dirty="0">
                <a:solidFill>
                  <a:schemeClr val="accent5">
                    <a:lumMod val="25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Objective: </a:t>
            </a:r>
            <a:r>
              <a:rPr lang="en-US" sz="1400"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This hands-on training program aims to strengthen research capacity by providing practical training in core molecular biology techniques, including RNA isolation, cDNA synthesis, RT-PCR/qPCR experimentation, and molecular data analysis. The program integrates theory with hands-on laboratory sessions and interactive discussions.</a:t>
            </a:r>
          </a:p>
        </p:txBody>
      </p:sp>
      <p:grpSp>
        <p:nvGrpSpPr>
          <p:cNvPr id="24" name="Group 23">
            <a:extLst>
              <a:ext uri="{FF2B5EF4-FFF2-40B4-BE49-F238E27FC236}">
                <a16:creationId xmlns:a16="http://schemas.microsoft.com/office/drawing/2014/main" id="{129ECB7E-C447-4AA1-B7FD-2DD6927BEE08}"/>
              </a:ext>
            </a:extLst>
          </p:cNvPr>
          <p:cNvGrpSpPr/>
          <p:nvPr/>
        </p:nvGrpSpPr>
        <p:grpSpPr>
          <a:xfrm>
            <a:off x="54429" y="4704657"/>
            <a:ext cx="3428999" cy="4260598"/>
            <a:chOff x="-21772" y="3238152"/>
            <a:chExt cx="3592286" cy="4260598"/>
          </a:xfrm>
        </p:grpSpPr>
        <p:sp>
          <p:nvSpPr>
            <p:cNvPr id="9" name="Rectangle 3">
              <a:extLst>
                <a:ext uri="{FF2B5EF4-FFF2-40B4-BE49-F238E27FC236}">
                  <a16:creationId xmlns:a16="http://schemas.microsoft.com/office/drawing/2014/main" id="{E0B02833-3B45-A8EC-12A2-A887086DB38B}"/>
                </a:ext>
              </a:extLst>
            </p:cNvPr>
            <p:cNvSpPr>
              <a:spLocks noChangeArrowheads="1"/>
            </p:cNvSpPr>
            <p:nvPr/>
          </p:nvSpPr>
          <p:spPr bwMode="auto">
            <a:xfrm>
              <a:off x="-21772" y="5190426"/>
              <a:ext cx="359228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sz="1600" b="1" dirty="0">
                  <a:solidFill>
                    <a:srgbClr val="FF0000"/>
                  </a:solidFill>
                  <a:latin typeface="Times New Roman" panose="02020603050405020304" pitchFamily="18" charset="0"/>
                  <a:cs typeface="Times New Roman" panose="02020603050405020304" pitchFamily="18" charset="0"/>
                </a:rPr>
                <a:t> </a:t>
              </a:r>
              <a:r>
                <a:rPr lang="en-US" altLang="en-US" sz="1600" b="1" dirty="0">
                  <a:solidFill>
                    <a:schemeClr val="tx2"/>
                  </a:solidFill>
                  <a:latin typeface="Times New Roman" panose="02020603050405020304" pitchFamily="18" charset="0"/>
                  <a:cs typeface="Times New Roman" panose="02020603050405020304" pitchFamily="18" charset="0"/>
                </a:rPr>
                <a:t>Hands on Experiment:</a:t>
              </a:r>
            </a:p>
            <a:p>
              <a:pPr eaLnBrk="0" fontAlgn="base" hangingPunct="0">
                <a:spcBef>
                  <a:spcPct val="0"/>
                </a:spcBef>
                <a:spcAft>
                  <a:spcPct val="0"/>
                </a:spcAft>
              </a:pPr>
              <a:endParaRPr lang="en-US" altLang="en-US" sz="1600" b="1" dirty="0">
                <a:solidFill>
                  <a:schemeClr val="tx2"/>
                </a:solidFill>
                <a:latin typeface="Times New Roman" panose="02020603050405020304" pitchFamily="18" charset="0"/>
                <a:cs typeface="Times New Roman" panose="02020603050405020304" pitchFamily="18" charset="0"/>
              </a:endParaRPr>
            </a:p>
            <a:p>
              <a:pPr marL="228600" indent="-228600" eaLnBrk="0" fontAlgn="base" hangingPunct="0">
                <a:spcBef>
                  <a:spcPct val="0"/>
                </a:spcBef>
                <a:spcAft>
                  <a:spcPct val="0"/>
                </a:spcAft>
                <a:buFont typeface="+mj-lt"/>
                <a:buAutoNum type="arabicPeriod"/>
              </a:pPr>
              <a:r>
                <a:rPr lang="en-US" sz="1400" dirty="0">
                  <a:latin typeface="Times New Roman" panose="02020603050405020304" pitchFamily="18" charset="0"/>
                  <a:cs typeface="Times New Roman" panose="02020603050405020304" pitchFamily="18" charset="0"/>
                </a:rPr>
                <a:t>RNA isolation from biological samples.</a:t>
              </a:r>
            </a:p>
            <a:p>
              <a:pPr marL="228600" indent="-228600" eaLnBrk="0" fontAlgn="base" hangingPunct="0">
                <a:spcBef>
                  <a:spcPct val="0"/>
                </a:spcBef>
                <a:spcAft>
                  <a:spcPct val="0"/>
                </a:spcAft>
                <a:buFont typeface="+mj-lt"/>
                <a:buAutoNum type="arabicPeriod"/>
              </a:pPr>
              <a:r>
                <a:rPr lang="en-US" altLang="en-US" sz="1400" dirty="0">
                  <a:latin typeface="Times New Roman" panose="02020603050405020304" pitchFamily="18" charset="0"/>
                  <a:cs typeface="Times New Roman" panose="02020603050405020304" pitchFamily="18" charset="0"/>
                </a:rPr>
                <a:t>RNA quality check by agarose gel electrophoresis</a:t>
              </a:r>
            </a:p>
            <a:p>
              <a:pPr marL="228600" indent="-228600" eaLnBrk="0" fontAlgn="base" hangingPunct="0">
                <a:spcBef>
                  <a:spcPct val="0"/>
                </a:spcBef>
                <a:spcAft>
                  <a:spcPct val="0"/>
                </a:spcAft>
                <a:buFont typeface="+mj-lt"/>
                <a:buAutoNum type="arabicPeriod"/>
              </a:pPr>
              <a:r>
                <a:rPr lang="en-US" altLang="en-US" sz="1400" dirty="0">
                  <a:latin typeface="Times New Roman" panose="02020603050405020304" pitchFamily="18" charset="0"/>
                  <a:cs typeface="Times New Roman" panose="02020603050405020304" pitchFamily="18" charset="0"/>
                </a:rPr>
                <a:t>RNA quantification by spectrophotometry (Nanodrop).</a:t>
              </a:r>
            </a:p>
            <a:p>
              <a:pPr marL="228600" indent="-228600" eaLnBrk="0" fontAlgn="base" hangingPunct="0">
                <a:spcBef>
                  <a:spcPct val="0"/>
                </a:spcBef>
                <a:spcAft>
                  <a:spcPct val="0"/>
                </a:spcAft>
                <a:buFont typeface="+mj-lt"/>
                <a:buAutoNum type="arabicPeriod"/>
              </a:pPr>
              <a:r>
                <a:rPr lang="en-US" altLang="en-US" sz="1400" dirty="0">
                  <a:latin typeface="Times New Roman" panose="02020603050405020304" pitchFamily="18" charset="0"/>
                  <a:cs typeface="Times New Roman" panose="02020603050405020304" pitchFamily="18" charset="0"/>
                </a:rPr>
                <a:t>cDNA synthesis.</a:t>
              </a:r>
            </a:p>
            <a:p>
              <a:pPr marL="228600" indent="-228600" eaLnBrk="0" fontAlgn="base" hangingPunct="0">
                <a:spcBef>
                  <a:spcPct val="0"/>
                </a:spcBef>
                <a:spcAft>
                  <a:spcPct val="0"/>
                </a:spcAft>
                <a:buFont typeface="+mj-lt"/>
                <a:buAutoNum type="arabicPeriod"/>
              </a:pPr>
              <a:r>
                <a:rPr lang="en-US" altLang="en-US" sz="1400" dirty="0">
                  <a:latin typeface="Times New Roman" panose="02020603050405020304" pitchFamily="18" charset="0"/>
                  <a:cs typeface="Times New Roman" panose="02020603050405020304" pitchFamily="18" charset="0"/>
                </a:rPr>
                <a:t>Real-Time PCR setup and amplification.</a:t>
              </a:r>
            </a:p>
            <a:p>
              <a:pPr marL="228600" indent="-228600" eaLnBrk="0" fontAlgn="base" hangingPunct="0">
                <a:spcBef>
                  <a:spcPct val="0"/>
                </a:spcBef>
                <a:spcAft>
                  <a:spcPct val="0"/>
                </a:spcAft>
                <a:buFont typeface="+mj-lt"/>
                <a:buAutoNum type="arabicPeriod"/>
              </a:pPr>
              <a:r>
                <a:rPr lang="en-US" altLang="en-US" sz="1400" dirty="0">
                  <a:latin typeface="Times New Roman" panose="02020603050405020304" pitchFamily="18" charset="0"/>
                  <a:cs typeface="Times New Roman" panose="02020603050405020304" pitchFamily="18" charset="0"/>
                </a:rPr>
                <a:t>Data analysis and interpretation of results.</a:t>
              </a:r>
            </a:p>
          </p:txBody>
        </p:sp>
        <p:sp>
          <p:nvSpPr>
            <p:cNvPr id="12" name="Rectangle 3">
              <a:extLst>
                <a:ext uri="{FF2B5EF4-FFF2-40B4-BE49-F238E27FC236}">
                  <a16:creationId xmlns:a16="http://schemas.microsoft.com/office/drawing/2014/main" id="{9E2C47B3-06C2-4736-1724-9B28C391FEE9}"/>
                </a:ext>
              </a:extLst>
            </p:cNvPr>
            <p:cNvSpPr>
              <a:spLocks noChangeArrowheads="1"/>
            </p:cNvSpPr>
            <p:nvPr/>
          </p:nvSpPr>
          <p:spPr bwMode="auto">
            <a:xfrm>
              <a:off x="65315" y="3238152"/>
              <a:ext cx="3505199"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sz="1200" b="1" dirty="0">
                  <a:solidFill>
                    <a:srgbClr val="FF0000"/>
                  </a:solidFill>
                  <a:latin typeface="Times New Roman" panose="02020603050405020304" pitchFamily="18" charset="0"/>
                  <a:cs typeface="Times New Roman" panose="02020603050405020304" pitchFamily="18" charset="0"/>
                </a:rPr>
                <a:t> </a:t>
              </a:r>
              <a:r>
                <a:rPr lang="en-US" altLang="en-US" sz="1600" b="1" dirty="0">
                  <a:solidFill>
                    <a:schemeClr val="tx2"/>
                  </a:solidFill>
                  <a:latin typeface="Times New Roman" panose="02020603050405020304" pitchFamily="18" charset="0"/>
                  <a:cs typeface="Times New Roman" panose="02020603050405020304" pitchFamily="18" charset="0"/>
                </a:rPr>
                <a:t>Lectures:</a:t>
              </a:r>
            </a:p>
            <a:p>
              <a:pPr eaLnBrk="0" fontAlgn="base" hangingPunct="0">
                <a:spcBef>
                  <a:spcPct val="0"/>
                </a:spcBef>
                <a:spcAft>
                  <a:spcPct val="0"/>
                </a:spcAft>
              </a:pPr>
              <a:endParaRPr lang="en-US" altLang="en-US" sz="1600" b="1" dirty="0">
                <a:solidFill>
                  <a:schemeClr val="tx2"/>
                </a:solidFill>
                <a:latin typeface="Times New Roman" panose="02020603050405020304" pitchFamily="18" charset="0"/>
                <a:cs typeface="Times New Roman" panose="02020603050405020304" pitchFamily="18" charset="0"/>
              </a:endParaRPr>
            </a:p>
            <a:p>
              <a:pPr marL="228600" indent="-228600" eaLnBrk="0" fontAlgn="base" hangingPunct="0">
                <a:spcBef>
                  <a:spcPct val="0"/>
                </a:spcBef>
                <a:spcAft>
                  <a:spcPct val="0"/>
                </a:spcAft>
                <a:buFont typeface="+mj-lt"/>
                <a:buAutoNum type="arabicPeriod"/>
              </a:pPr>
              <a:r>
                <a:rPr lang="en-US" sz="1400" dirty="0">
                  <a:latin typeface="Times New Roman" panose="02020603050405020304" pitchFamily="18" charset="0"/>
                  <a:cs typeface="Times New Roman" panose="02020603050405020304" pitchFamily="18" charset="0"/>
                </a:rPr>
                <a:t>Role of Molecular Biology in Health &amp; Disease management</a:t>
              </a:r>
              <a:r>
                <a:rPr lang="en-US" altLang="en-US" sz="1400" dirty="0">
                  <a:latin typeface="Times New Roman" panose="02020603050405020304" pitchFamily="18" charset="0"/>
                  <a:cs typeface="Times New Roman" panose="02020603050405020304" pitchFamily="18" charset="0"/>
                </a:rPr>
                <a:t>.</a:t>
              </a:r>
            </a:p>
            <a:p>
              <a:pPr marL="228600" indent="-228600" eaLnBrk="0" fontAlgn="base" hangingPunct="0">
                <a:spcBef>
                  <a:spcPct val="0"/>
                </a:spcBef>
                <a:spcAft>
                  <a:spcPct val="0"/>
                </a:spcAft>
                <a:buFont typeface="+mj-lt"/>
                <a:buAutoNum type="arabicPeriod"/>
              </a:pPr>
              <a:r>
                <a:rPr lang="en-US" sz="1400" dirty="0">
                  <a:latin typeface="Times New Roman" panose="02020603050405020304" pitchFamily="18" charset="0"/>
                  <a:cs typeface="Times New Roman" panose="02020603050405020304" pitchFamily="18" charset="0"/>
                </a:rPr>
                <a:t>Technical overview of Real-Time PCR</a:t>
              </a:r>
              <a:endParaRPr lang="en-US" altLang="en-US" sz="1400" dirty="0">
                <a:latin typeface="Times New Roman" panose="02020603050405020304" pitchFamily="18" charset="0"/>
                <a:cs typeface="Times New Roman" panose="02020603050405020304" pitchFamily="18" charset="0"/>
              </a:endParaRPr>
            </a:p>
            <a:p>
              <a:pPr marL="228600" indent="-228600" eaLnBrk="0" fontAlgn="base" hangingPunct="0">
                <a:spcBef>
                  <a:spcPct val="0"/>
                </a:spcBef>
                <a:spcAft>
                  <a:spcPct val="0"/>
                </a:spcAft>
                <a:buFont typeface="+mj-lt"/>
                <a:buAutoNum type="arabicPeriod"/>
              </a:pPr>
              <a:r>
                <a:rPr lang="en-US" sz="1400" dirty="0">
                  <a:latin typeface="Times New Roman" panose="02020603050405020304" pitchFamily="18" charset="0"/>
                  <a:cs typeface="Times New Roman" panose="02020603050405020304" pitchFamily="18" charset="0"/>
                </a:rPr>
                <a:t>Principles of gene expression analysis.</a:t>
              </a:r>
            </a:p>
            <a:p>
              <a:pPr marL="228600" indent="-228600" eaLnBrk="0" fontAlgn="base" hangingPunct="0">
                <a:spcBef>
                  <a:spcPct val="0"/>
                </a:spcBef>
                <a:spcAft>
                  <a:spcPct val="0"/>
                </a:spcAft>
                <a:buFont typeface="+mj-lt"/>
                <a:buAutoNum type="arabicPeriod"/>
              </a:pPr>
              <a:r>
                <a:rPr lang="en-US" sz="1400" dirty="0">
                  <a:latin typeface="Times New Roman" panose="02020603050405020304" pitchFamily="18" charset="0"/>
                  <a:cs typeface="Times New Roman" panose="02020603050405020304" pitchFamily="18" charset="0"/>
                </a:rPr>
                <a:t>RT-PCR data analysis and interpretation.</a:t>
              </a:r>
            </a:p>
            <a:p>
              <a:pPr marL="228600" indent="-228600" eaLnBrk="0" fontAlgn="base" hangingPunct="0">
                <a:spcBef>
                  <a:spcPct val="0"/>
                </a:spcBef>
                <a:spcAft>
                  <a:spcPct val="0"/>
                </a:spcAft>
                <a:buFont typeface="+mj-lt"/>
                <a:buAutoNum type="arabicPeriod"/>
              </a:pPr>
              <a:r>
                <a:rPr lang="en-IN" sz="1400" dirty="0">
                  <a:latin typeface="Times New Roman" panose="02020603050405020304" pitchFamily="18" charset="0"/>
                  <a:cs typeface="Times New Roman" panose="02020603050405020304" pitchFamily="18" charset="0"/>
                </a:rPr>
                <a:t>Common troubleshooting strategies.</a:t>
              </a:r>
              <a:endParaRPr lang="en-US" altLang="en-US" sz="1400" dirty="0">
                <a:latin typeface="Times New Roman" panose="02020603050405020304" pitchFamily="18" charset="0"/>
                <a:cs typeface="Times New Roman" panose="02020603050405020304" pitchFamily="18" charset="0"/>
              </a:endParaRPr>
            </a:p>
          </p:txBody>
        </p:sp>
      </p:grpSp>
      <p:pic>
        <p:nvPicPr>
          <p:cNvPr id="21" name="Picture 20" descr="gkpfinal1">
            <a:extLst>
              <a:ext uri="{FF2B5EF4-FFF2-40B4-BE49-F238E27FC236}">
                <a16:creationId xmlns:a16="http://schemas.microsoft.com/office/drawing/2014/main" id="{BB41E0C1-F73A-9902-8A8E-4BF7E9E57B7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39522" y="0"/>
            <a:ext cx="1318478" cy="983553"/>
          </a:xfrm>
          <a:prstGeom prst="rect">
            <a:avLst/>
          </a:prstGeom>
          <a:noFill/>
          <a:ln>
            <a:noFill/>
          </a:ln>
        </p:spPr>
      </p:pic>
      <p:grpSp>
        <p:nvGrpSpPr>
          <p:cNvPr id="23" name="Group 22">
            <a:extLst>
              <a:ext uri="{FF2B5EF4-FFF2-40B4-BE49-F238E27FC236}">
                <a16:creationId xmlns:a16="http://schemas.microsoft.com/office/drawing/2014/main" id="{501F3C9D-5086-41BE-BBE6-FE092D4B36E4}"/>
              </a:ext>
            </a:extLst>
          </p:cNvPr>
          <p:cNvGrpSpPr/>
          <p:nvPr/>
        </p:nvGrpSpPr>
        <p:grpSpPr>
          <a:xfrm>
            <a:off x="34835" y="27815"/>
            <a:ext cx="1318478" cy="971700"/>
            <a:chOff x="4029075" y="3571875"/>
            <a:chExt cx="2324100" cy="1574783"/>
          </a:xfrm>
          <a:noFill/>
        </p:grpSpPr>
        <p:pic>
          <p:nvPicPr>
            <p:cNvPr id="20" name="Picture 19">
              <a:extLst>
                <a:ext uri="{FF2B5EF4-FFF2-40B4-BE49-F238E27FC236}">
                  <a16:creationId xmlns:a16="http://schemas.microsoft.com/office/drawing/2014/main" id="{18016152-ADCB-924E-801A-B24E871876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8150" y="3849745"/>
              <a:ext cx="1933575" cy="1072039"/>
            </a:xfrm>
            <a:prstGeom prst="rect">
              <a:avLst/>
            </a:prstGeom>
            <a:solidFill>
              <a:schemeClr val="accent2">
                <a:lumMod val="60000"/>
                <a:lumOff val="40000"/>
              </a:schemeClr>
            </a:solidFill>
          </p:spPr>
        </p:pic>
        <p:sp>
          <p:nvSpPr>
            <p:cNvPr id="22" name="Oval 21">
              <a:extLst>
                <a:ext uri="{FF2B5EF4-FFF2-40B4-BE49-F238E27FC236}">
                  <a16:creationId xmlns:a16="http://schemas.microsoft.com/office/drawing/2014/main" id="{5919AC3B-A6A6-766A-4AEF-074E1B338D38}"/>
                </a:ext>
              </a:extLst>
            </p:cNvPr>
            <p:cNvSpPr/>
            <p:nvPr/>
          </p:nvSpPr>
          <p:spPr>
            <a:xfrm>
              <a:off x="4029075" y="3571875"/>
              <a:ext cx="2324100" cy="1574783"/>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grpSp>
      <p:pic>
        <p:nvPicPr>
          <p:cNvPr id="38" name="Picture 37">
            <a:extLst>
              <a:ext uri="{FF2B5EF4-FFF2-40B4-BE49-F238E27FC236}">
                <a16:creationId xmlns:a16="http://schemas.microsoft.com/office/drawing/2014/main" id="{6C1EB81E-C7F3-43A0-CADE-FE5F70450C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720" y="2933429"/>
            <a:ext cx="6728560" cy="1650763"/>
          </a:xfrm>
          <a:prstGeom prst="rect">
            <a:avLst/>
          </a:prstGeom>
        </p:spPr>
      </p:pic>
      <p:sp>
        <p:nvSpPr>
          <p:cNvPr id="39" name="TextBox 38">
            <a:extLst>
              <a:ext uri="{FF2B5EF4-FFF2-40B4-BE49-F238E27FC236}">
                <a16:creationId xmlns:a16="http://schemas.microsoft.com/office/drawing/2014/main" id="{E0B9EEAD-87BE-4B6F-BF67-5F62B9D0CB3B}"/>
              </a:ext>
            </a:extLst>
          </p:cNvPr>
          <p:cNvSpPr txBox="1"/>
          <p:nvPr/>
        </p:nvSpPr>
        <p:spPr>
          <a:xfrm>
            <a:off x="262758" y="9050599"/>
            <a:ext cx="3012340" cy="830997"/>
          </a:xfrm>
          <a:prstGeom prst="rect">
            <a:avLst/>
          </a:prstGeom>
          <a:solidFill>
            <a:schemeClr val="accent2">
              <a:lumMod val="20000"/>
              <a:lumOff val="80000"/>
            </a:schemeClr>
          </a:solidFill>
          <a:effectLst>
            <a:glow rad="63500">
              <a:schemeClr val="accent5">
                <a:satMod val="175000"/>
                <a:alpha val="40000"/>
              </a:schemeClr>
            </a:glow>
          </a:effectLst>
        </p:spPr>
        <p:txBody>
          <a:bodyPr wrap="square" rtlCol="0">
            <a:spAutoFit/>
          </a:bodyPr>
          <a:lstStyle/>
          <a:p>
            <a:pPr algn="ctr"/>
            <a:r>
              <a:rPr lang="en-US" sz="1200"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 Shailendra Dwivedi</a:t>
            </a:r>
          </a:p>
          <a:p>
            <a:pPr algn="ctr"/>
            <a:r>
              <a:rPr lang="en-US" sz="1200" dirty="0">
                <a:solidFill>
                  <a:schemeClr val="tx2">
                    <a:lumMod val="50000"/>
                  </a:schemeClr>
                </a:solidFill>
                <a:latin typeface="Times New Roman" panose="02020603050405020304" pitchFamily="18" charset="0"/>
                <a:cs typeface="Times New Roman" panose="02020603050405020304" pitchFamily="18" charset="0"/>
              </a:rPr>
              <a:t>   </a:t>
            </a:r>
            <a:r>
              <a:rPr lang="en-US" sz="1200" b="1" dirty="0">
                <a:solidFill>
                  <a:schemeClr val="tx2">
                    <a:lumMod val="50000"/>
                  </a:schemeClr>
                </a:solidFill>
                <a:latin typeface="Times New Roman" panose="02020603050405020304" pitchFamily="18" charset="0"/>
                <a:cs typeface="Times New Roman" panose="02020603050405020304" pitchFamily="18" charset="0"/>
              </a:rPr>
              <a:t>Organizing Secretory</a:t>
            </a:r>
          </a:p>
          <a:p>
            <a:pPr algn="ctr"/>
            <a:r>
              <a:rPr lang="en-US" sz="1200" i="1" dirty="0">
                <a:solidFill>
                  <a:schemeClr val="tx2">
                    <a:lumMod val="50000"/>
                  </a:schemeClr>
                </a:solidFill>
                <a:latin typeface="Times New Roman" panose="02020603050405020304" pitchFamily="18" charset="0"/>
                <a:cs typeface="Times New Roman" panose="02020603050405020304" pitchFamily="18" charset="0"/>
              </a:rPr>
              <a:t>Associate Professor, Department of Biochemistry, AIIMS, Gorakhpur</a:t>
            </a:r>
          </a:p>
        </p:txBody>
      </p:sp>
      <p:sp>
        <p:nvSpPr>
          <p:cNvPr id="40" name="TextBox 39">
            <a:extLst>
              <a:ext uri="{FF2B5EF4-FFF2-40B4-BE49-F238E27FC236}">
                <a16:creationId xmlns:a16="http://schemas.microsoft.com/office/drawing/2014/main" id="{F48268D1-4124-1234-7DAF-15B4492D556E}"/>
              </a:ext>
            </a:extLst>
          </p:cNvPr>
          <p:cNvSpPr txBox="1"/>
          <p:nvPr/>
        </p:nvSpPr>
        <p:spPr>
          <a:xfrm>
            <a:off x="3435714" y="6123532"/>
            <a:ext cx="3410990" cy="1015663"/>
          </a:xfrm>
          <a:prstGeom prst="rect">
            <a:avLst/>
          </a:prstGeom>
          <a:noFill/>
        </p:spPr>
        <p:txBody>
          <a:bodyPr wrap="square">
            <a:spAutoFit/>
          </a:bodyPr>
          <a:lstStyle/>
          <a:p>
            <a:r>
              <a:rPr lang="en-US" sz="1200" b="1" dirty="0">
                <a:latin typeface="Times New Roman" panose="02020603050405020304" pitchFamily="18" charset="0"/>
                <a:cs typeface="Times New Roman" panose="02020603050405020304" pitchFamily="18" charset="0"/>
              </a:rPr>
              <a:t>For Registration: </a:t>
            </a:r>
          </a:p>
          <a:p>
            <a:pPr algn="just"/>
            <a:r>
              <a:rPr lang="en-US" sz="1200" dirty="0">
                <a:latin typeface="Times New Roman" panose="02020603050405020304" pitchFamily="18" charset="0"/>
                <a:cs typeface="Times New Roman" panose="02020603050405020304" pitchFamily="18" charset="0"/>
              </a:rPr>
              <a:t>Duly fill the registration form through google link attached with this invitation. Selected participants will be intimated through mail on 9th March 2025. There is no registration fees for this workshop.</a:t>
            </a:r>
          </a:p>
        </p:txBody>
      </p:sp>
      <p:sp>
        <p:nvSpPr>
          <p:cNvPr id="41" name="TextBox 40">
            <a:extLst>
              <a:ext uri="{FF2B5EF4-FFF2-40B4-BE49-F238E27FC236}">
                <a16:creationId xmlns:a16="http://schemas.microsoft.com/office/drawing/2014/main" id="{941E22EC-8F69-2F2D-BFC9-BEA621FA15C8}"/>
              </a:ext>
            </a:extLst>
          </p:cNvPr>
          <p:cNvSpPr txBox="1"/>
          <p:nvPr/>
        </p:nvSpPr>
        <p:spPr>
          <a:xfrm>
            <a:off x="3447010" y="4585747"/>
            <a:ext cx="3410990" cy="1569660"/>
          </a:xfrm>
          <a:prstGeom prst="rect">
            <a:avLst/>
          </a:prstGeom>
          <a:noFill/>
        </p:spPr>
        <p:txBody>
          <a:bodyPr wrap="square">
            <a:spAutoFit/>
          </a:bodyPr>
          <a:lstStyle/>
          <a:p>
            <a:r>
              <a:rPr lang="en-US" sz="1200" b="1" dirty="0">
                <a:latin typeface="Times New Roman" panose="02020603050405020304" pitchFamily="18" charset="0"/>
                <a:cs typeface="Times New Roman" panose="02020603050405020304" pitchFamily="18" charset="0"/>
              </a:rPr>
              <a:t>Who can Participate:</a:t>
            </a:r>
          </a:p>
          <a:p>
            <a:pPr algn="just"/>
            <a:r>
              <a:rPr lang="en-US" sz="1200" dirty="0">
                <a:latin typeface="Times New Roman" panose="02020603050405020304" pitchFamily="18" charset="0"/>
                <a:cs typeface="Times New Roman" panose="02020603050405020304" pitchFamily="18" charset="0"/>
              </a:rPr>
              <a:t>The training program is intended for BSc/MSc/MBBS/MD/MS/MDS/PhD scholars, and research staff involved or interested in molecular biology research. The number of participants is limited, and selection will be made on the basis of  relevant research interests.</a:t>
            </a:r>
          </a:p>
          <a:p>
            <a:pPr algn="just"/>
            <a:r>
              <a:rPr lang="en-US" sz="1200" b="1" dirty="0">
                <a:latin typeface="Times New Roman" panose="02020603050405020304" pitchFamily="18" charset="0"/>
                <a:cs typeface="Times New Roman" panose="02020603050405020304" pitchFamily="18" charset="0"/>
              </a:rPr>
              <a:t>Maximum Number of Seats: </a:t>
            </a:r>
            <a:r>
              <a:rPr lang="en-US" sz="1200" dirty="0">
                <a:latin typeface="Times New Roman" panose="02020603050405020304" pitchFamily="18" charset="0"/>
                <a:cs typeface="Times New Roman" panose="02020603050405020304" pitchFamily="18" charset="0"/>
              </a:rPr>
              <a:t>25 Participants.</a:t>
            </a:r>
            <a:endParaRPr lang="en-IN" sz="1200" dirty="0">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3303C8A5-931C-D990-F09F-DB4F7036D2FA}"/>
              </a:ext>
            </a:extLst>
          </p:cNvPr>
          <p:cNvSpPr txBox="1"/>
          <p:nvPr/>
        </p:nvSpPr>
        <p:spPr>
          <a:xfrm>
            <a:off x="3648825" y="11376434"/>
            <a:ext cx="3116597" cy="769441"/>
          </a:xfrm>
          <a:prstGeom prst="rect">
            <a:avLst/>
          </a:prstGeom>
          <a:noFill/>
          <a:effectLst>
            <a:glow rad="63500">
              <a:schemeClr val="accent1">
                <a:satMod val="175000"/>
                <a:alpha val="40000"/>
              </a:schemeClr>
            </a:glow>
          </a:effectLst>
        </p:spPr>
        <p:txBody>
          <a:bodyPr wrap="square" rtlCol="0">
            <a:spAutoFit/>
          </a:bodyPr>
          <a:lstStyle/>
          <a:p>
            <a:r>
              <a:rPr lang="en-US" sz="1600"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Reach us:</a:t>
            </a:r>
          </a:p>
          <a:p>
            <a:r>
              <a:rPr lang="en-IN" sz="1400" b="1" i="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mruresearchaiimsgkp1@gmail.com</a:t>
            </a:r>
            <a:endParaRPr lang="en-IN" sz="1400" b="1" i="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IN" sz="1400" b="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Mob No: +91-7007198836</a:t>
            </a:r>
          </a:p>
        </p:txBody>
      </p:sp>
      <p:sp>
        <p:nvSpPr>
          <p:cNvPr id="43" name="TextBox 42">
            <a:extLst>
              <a:ext uri="{FF2B5EF4-FFF2-40B4-BE49-F238E27FC236}">
                <a16:creationId xmlns:a16="http://schemas.microsoft.com/office/drawing/2014/main" id="{E8396BD7-F436-5022-D861-24E04248A60A}"/>
              </a:ext>
            </a:extLst>
          </p:cNvPr>
          <p:cNvSpPr txBox="1"/>
          <p:nvPr/>
        </p:nvSpPr>
        <p:spPr>
          <a:xfrm>
            <a:off x="34835" y="11105050"/>
            <a:ext cx="3342349" cy="1077218"/>
          </a:xfrm>
          <a:prstGeom prst="rect">
            <a:avLst/>
          </a:prstGeom>
          <a:noFill/>
          <a:effectLst>
            <a:glow rad="63500">
              <a:schemeClr val="accent1">
                <a:satMod val="175000"/>
                <a:alpha val="40000"/>
              </a:schemeClr>
            </a:glow>
          </a:effectLst>
        </p:spPr>
        <p:txBody>
          <a:bodyPr wrap="square" rtlCol="0">
            <a:spAutoFit/>
          </a:bodyPr>
          <a:lstStyle/>
          <a:p>
            <a:r>
              <a:rPr lang="en-US" sz="1600" b="1" i="1" dirty="0">
                <a:solidFill>
                  <a:srgbClr val="7030A0"/>
                </a:solidFill>
                <a:latin typeface="Times New Roman" panose="02020603050405020304" pitchFamily="18" charset="0"/>
                <a:cs typeface="Times New Roman" panose="02020603050405020304" pitchFamily="18" charset="0"/>
              </a:rPr>
              <a:t>Important Dates:</a:t>
            </a:r>
            <a:endParaRPr lang="en-US" sz="1600" b="1" i="1" dirty="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sz="1200" b="1" i="1" dirty="0">
                <a:solidFill>
                  <a:schemeClr val="tx2"/>
                </a:solidFill>
                <a:latin typeface="Times New Roman" panose="02020603050405020304" pitchFamily="18" charset="0"/>
                <a:cs typeface="Times New Roman" panose="02020603050405020304" pitchFamily="18" charset="0"/>
              </a:rPr>
              <a:t>Start of registration: 26 February 2026</a:t>
            </a:r>
          </a:p>
          <a:p>
            <a:r>
              <a:rPr lang="en-US" sz="1200" b="1" i="1" dirty="0">
                <a:solidFill>
                  <a:schemeClr val="tx2"/>
                </a:solidFill>
                <a:latin typeface="Times New Roman" panose="02020603050405020304" pitchFamily="18" charset="0"/>
                <a:cs typeface="Times New Roman" panose="02020603050405020304" pitchFamily="18" charset="0"/>
              </a:rPr>
              <a:t>Last date of registration: 8 March 2026</a:t>
            </a:r>
          </a:p>
          <a:p>
            <a:r>
              <a:rPr lang="en-US" sz="1200" b="1" i="1" dirty="0">
                <a:solidFill>
                  <a:schemeClr val="tx2"/>
                </a:solidFill>
                <a:latin typeface="Times New Roman" panose="02020603050405020304" pitchFamily="18" charset="0"/>
                <a:cs typeface="Times New Roman" panose="02020603050405020304" pitchFamily="18" charset="0"/>
              </a:rPr>
              <a:t>Intimation of selected participants: 9 March 2026</a:t>
            </a:r>
          </a:p>
          <a:p>
            <a:r>
              <a:rPr lang="en-US" sz="1200" b="1" i="1" dirty="0">
                <a:solidFill>
                  <a:schemeClr val="tx2"/>
                </a:solidFill>
                <a:latin typeface="Times New Roman" panose="02020603050405020304" pitchFamily="18" charset="0"/>
                <a:cs typeface="Times New Roman" panose="02020603050405020304" pitchFamily="18" charset="0"/>
              </a:rPr>
              <a:t>Commencement of the Workshop: 13 March 2026</a:t>
            </a:r>
          </a:p>
        </p:txBody>
      </p:sp>
      <p:sp>
        <p:nvSpPr>
          <p:cNvPr id="4" name="TextBox 3">
            <a:extLst>
              <a:ext uri="{FF2B5EF4-FFF2-40B4-BE49-F238E27FC236}">
                <a16:creationId xmlns:a16="http://schemas.microsoft.com/office/drawing/2014/main" id="{8BBF06C4-1338-0685-95AC-2E9EFC273436}"/>
              </a:ext>
            </a:extLst>
          </p:cNvPr>
          <p:cNvSpPr txBox="1"/>
          <p:nvPr/>
        </p:nvSpPr>
        <p:spPr>
          <a:xfrm>
            <a:off x="3524067" y="8717621"/>
            <a:ext cx="3320144" cy="276999"/>
          </a:xfrm>
          <a:prstGeom prst="rect">
            <a:avLst/>
          </a:prstGeom>
          <a:noFill/>
        </p:spPr>
        <p:txBody>
          <a:bodyPr wrap="square" rtlCol="0">
            <a:spAutoFit/>
          </a:bodyPr>
          <a:lstStyle/>
          <a:p>
            <a:r>
              <a:rPr lang="en-US" sz="1200" b="1" dirty="0">
                <a:latin typeface="Times New Roman" panose="02020603050405020304" pitchFamily="18" charset="0"/>
                <a:cs typeface="Times New Roman" panose="02020603050405020304" pitchFamily="18" charset="0"/>
              </a:rPr>
              <a:t>Link: https://forms.gle/puo6yALDFcMjoztr8</a:t>
            </a:r>
            <a:endParaRPr lang="en-IN" sz="12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E71F54FC-1753-E6ED-D73B-CE413E86B817}"/>
              </a:ext>
            </a:extLst>
          </p:cNvPr>
          <p:cNvSpPr txBox="1"/>
          <p:nvPr/>
        </p:nvSpPr>
        <p:spPr>
          <a:xfrm>
            <a:off x="3708077" y="9025170"/>
            <a:ext cx="2949816" cy="830997"/>
          </a:xfrm>
          <a:prstGeom prst="rect">
            <a:avLst/>
          </a:prstGeom>
          <a:solidFill>
            <a:schemeClr val="accent2">
              <a:lumMod val="20000"/>
              <a:lumOff val="80000"/>
            </a:schemeClr>
          </a:solidFill>
          <a:effectLst>
            <a:glow rad="63500">
              <a:schemeClr val="accent5">
                <a:satMod val="175000"/>
                <a:alpha val="40000"/>
              </a:schemeClr>
            </a:glow>
          </a:effectLst>
        </p:spPr>
        <p:txBody>
          <a:bodyPr wrap="square" rtlCol="0">
            <a:spAutoFit/>
          </a:bodyPr>
          <a:lstStyle/>
          <a:p>
            <a:pPr algn="ctr"/>
            <a:r>
              <a:rPr lang="en-US" sz="1200"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 Anand Mohan Dixit</a:t>
            </a:r>
          </a:p>
          <a:p>
            <a:pPr algn="ctr"/>
            <a:r>
              <a:rPr lang="en-US" sz="1200" dirty="0">
                <a:solidFill>
                  <a:schemeClr val="tx2">
                    <a:lumMod val="50000"/>
                  </a:schemeClr>
                </a:solidFill>
                <a:latin typeface="Times New Roman" panose="02020603050405020304" pitchFamily="18" charset="0"/>
                <a:cs typeface="Times New Roman" panose="02020603050405020304" pitchFamily="18" charset="0"/>
              </a:rPr>
              <a:t>   </a:t>
            </a:r>
            <a:r>
              <a:rPr lang="en-US" sz="1200" b="1" dirty="0">
                <a:solidFill>
                  <a:schemeClr val="tx2">
                    <a:lumMod val="50000"/>
                  </a:schemeClr>
                </a:solidFill>
                <a:latin typeface="Times New Roman" panose="02020603050405020304" pitchFamily="18" charset="0"/>
                <a:cs typeface="Times New Roman" panose="02020603050405020304" pitchFamily="18" charset="0"/>
              </a:rPr>
              <a:t>Organizing Chairperson</a:t>
            </a:r>
          </a:p>
          <a:p>
            <a:pPr algn="ctr"/>
            <a:r>
              <a:rPr lang="en-US" sz="1200" i="1" dirty="0">
                <a:solidFill>
                  <a:schemeClr val="tx2">
                    <a:lumMod val="50000"/>
                  </a:schemeClr>
                </a:solidFill>
                <a:latin typeface="Times New Roman" panose="02020603050405020304" pitchFamily="18" charset="0"/>
                <a:cs typeface="Times New Roman" panose="02020603050405020304" pitchFamily="18" charset="0"/>
              </a:rPr>
              <a:t>Dean Research/Nodal Officer, MRU, AIIMS, Gorakhpur</a:t>
            </a:r>
          </a:p>
        </p:txBody>
      </p:sp>
      <p:sp>
        <p:nvSpPr>
          <p:cNvPr id="5" name="TextBox 4">
            <a:extLst>
              <a:ext uri="{FF2B5EF4-FFF2-40B4-BE49-F238E27FC236}">
                <a16:creationId xmlns:a16="http://schemas.microsoft.com/office/drawing/2014/main" id="{2C135E23-10DB-FF98-196A-1B02F74D4C08}"/>
              </a:ext>
            </a:extLst>
          </p:cNvPr>
          <p:cNvSpPr txBox="1"/>
          <p:nvPr/>
        </p:nvSpPr>
        <p:spPr>
          <a:xfrm>
            <a:off x="262758" y="10023470"/>
            <a:ext cx="3012340" cy="1015663"/>
          </a:xfrm>
          <a:prstGeom prst="rect">
            <a:avLst/>
          </a:prstGeom>
          <a:solidFill>
            <a:schemeClr val="accent2">
              <a:lumMod val="20000"/>
              <a:lumOff val="80000"/>
            </a:schemeClr>
          </a:solidFill>
          <a:effectLst>
            <a:glow rad="63500">
              <a:schemeClr val="accent5">
                <a:satMod val="175000"/>
                <a:alpha val="40000"/>
              </a:schemeClr>
            </a:glow>
          </a:effectLst>
        </p:spPr>
        <p:txBody>
          <a:bodyPr wrap="square" rtlCol="0">
            <a:spAutoFit/>
          </a:bodyPr>
          <a:lstStyle/>
          <a:p>
            <a:pPr algn="ctr"/>
            <a:r>
              <a:rPr lang="en-US" sz="1200" b="1" dirty="0">
                <a:solidFill>
                  <a:schemeClr val="tx2">
                    <a:lumMod val="50000"/>
                  </a:schemeClr>
                </a:solidFill>
                <a:latin typeface="Times New Roman" panose="02020603050405020304" pitchFamily="18" charset="0"/>
                <a:cs typeface="Times New Roman" panose="02020603050405020304" pitchFamily="18" charset="0"/>
              </a:rPr>
              <a:t>Organizing Co-Secretory</a:t>
            </a:r>
          </a:p>
          <a:p>
            <a:pPr marL="228600" indent="-228600">
              <a:buFont typeface="+mj-lt"/>
              <a:buAutoNum type="arabicPeriod"/>
            </a:pPr>
            <a:r>
              <a:rPr lang="en-US" sz="1200" dirty="0">
                <a:solidFill>
                  <a:schemeClr val="tx2">
                    <a:lumMod val="50000"/>
                  </a:schemeClr>
                </a:solidFill>
                <a:latin typeface="Times New Roman" panose="02020603050405020304" pitchFamily="18" charset="0"/>
                <a:cs typeface="Times New Roman" panose="02020603050405020304" pitchFamily="18" charset="0"/>
              </a:rPr>
              <a:t>Dr. Atul Rukadikar, AIIMS Gorakhpur</a:t>
            </a:r>
          </a:p>
          <a:p>
            <a:pPr marL="228600" indent="-228600">
              <a:buFont typeface="+mj-lt"/>
              <a:buAutoNum type="arabicPeriod"/>
            </a:pPr>
            <a:r>
              <a:rPr lang="en-US" sz="1200" dirty="0">
                <a:solidFill>
                  <a:schemeClr val="tx2">
                    <a:lumMod val="50000"/>
                  </a:schemeClr>
                </a:solidFill>
                <a:latin typeface="Times New Roman" panose="02020603050405020304" pitchFamily="18" charset="0"/>
                <a:cs typeface="Times New Roman" panose="02020603050405020304" pitchFamily="18" charset="0"/>
              </a:rPr>
              <a:t>Dr. Saurabh Kedia, AIIMS Gorakhpur</a:t>
            </a:r>
          </a:p>
          <a:p>
            <a:pPr marL="228600" indent="-228600">
              <a:buFont typeface="+mj-lt"/>
              <a:buAutoNum type="arabicPeriod"/>
            </a:pPr>
            <a:r>
              <a:rPr lang="en-US" sz="1200" dirty="0">
                <a:solidFill>
                  <a:schemeClr val="tx2">
                    <a:lumMod val="50000"/>
                  </a:schemeClr>
                </a:solidFill>
                <a:latin typeface="Times New Roman" panose="02020603050405020304" pitchFamily="18" charset="0"/>
                <a:cs typeface="Times New Roman" panose="02020603050405020304" pitchFamily="18" charset="0"/>
              </a:rPr>
              <a:t>Dr. Mohan Raj PS, AIIMS Gorakhpur</a:t>
            </a:r>
          </a:p>
          <a:p>
            <a:pPr marL="228600" indent="-228600">
              <a:buFont typeface="+mj-lt"/>
              <a:buAutoNum type="arabicPeriod"/>
            </a:pPr>
            <a:r>
              <a:rPr lang="en-US" sz="1200" dirty="0">
                <a:solidFill>
                  <a:schemeClr val="tx2">
                    <a:lumMod val="50000"/>
                  </a:schemeClr>
                </a:solidFill>
                <a:latin typeface="Times New Roman" panose="02020603050405020304" pitchFamily="18" charset="0"/>
                <a:cs typeface="Times New Roman" panose="02020603050405020304" pitchFamily="18" charset="0"/>
              </a:rPr>
              <a:t>Dr. Charushila Rukadikar</a:t>
            </a:r>
          </a:p>
        </p:txBody>
      </p:sp>
      <p:sp>
        <p:nvSpPr>
          <p:cNvPr id="10" name="TextBox 9">
            <a:extLst>
              <a:ext uri="{FF2B5EF4-FFF2-40B4-BE49-F238E27FC236}">
                <a16:creationId xmlns:a16="http://schemas.microsoft.com/office/drawing/2014/main" id="{A9C5A227-DAED-DE16-A098-DDEF1A30E393}"/>
              </a:ext>
            </a:extLst>
          </p:cNvPr>
          <p:cNvSpPr txBox="1"/>
          <p:nvPr/>
        </p:nvSpPr>
        <p:spPr>
          <a:xfrm>
            <a:off x="3708077" y="9955591"/>
            <a:ext cx="2949816" cy="1384995"/>
          </a:xfrm>
          <a:prstGeom prst="rect">
            <a:avLst/>
          </a:prstGeom>
          <a:solidFill>
            <a:schemeClr val="accent5">
              <a:lumMod val="40000"/>
              <a:lumOff val="60000"/>
            </a:schemeClr>
          </a:solidFill>
          <a:effectLst>
            <a:glow rad="63500">
              <a:schemeClr val="accent5">
                <a:satMod val="175000"/>
                <a:alpha val="40000"/>
              </a:schemeClr>
            </a:glow>
          </a:effectLst>
        </p:spPr>
        <p:txBody>
          <a:bodyPr wrap="square" rtlCol="0">
            <a:spAutoFit/>
          </a:bodyPr>
          <a:lstStyle/>
          <a:p>
            <a:pPr algn="ctr"/>
            <a:r>
              <a:rPr lang="en-US" sz="1200" b="1" dirty="0">
                <a:solidFill>
                  <a:schemeClr val="tx2">
                    <a:lumMod val="50000"/>
                  </a:schemeClr>
                </a:solidFill>
                <a:latin typeface="Times New Roman" panose="02020603050405020304" pitchFamily="18" charset="0"/>
                <a:cs typeface="Times New Roman" panose="02020603050405020304" pitchFamily="18" charset="0"/>
              </a:rPr>
              <a:t>Resource Person</a:t>
            </a:r>
          </a:p>
          <a:p>
            <a:pPr marL="228600" indent="-228600">
              <a:buFont typeface="+mj-lt"/>
              <a:buAutoNum type="arabicPeriod"/>
            </a:pPr>
            <a:r>
              <a:rPr lang="en-US" sz="1200" b="1" dirty="0">
                <a:solidFill>
                  <a:schemeClr val="tx2">
                    <a:lumMod val="50000"/>
                  </a:schemeClr>
                </a:solidFill>
                <a:latin typeface="Times New Roman" panose="02020603050405020304" pitchFamily="18" charset="0"/>
                <a:cs typeface="Times New Roman" panose="02020603050405020304" pitchFamily="18" charset="0"/>
              </a:rPr>
              <a:t>Dr. Abhishek Mishra, University of Arkansas for Medical Sciences (UAMS), USA</a:t>
            </a:r>
          </a:p>
          <a:p>
            <a:pPr marL="228600" indent="-228600">
              <a:buFont typeface="+mj-lt"/>
              <a:buAutoNum type="arabicPeriod"/>
            </a:pPr>
            <a:r>
              <a:rPr lang="en-US" sz="1200" b="1" dirty="0">
                <a:solidFill>
                  <a:schemeClr val="tx2">
                    <a:lumMod val="50000"/>
                  </a:schemeClr>
                </a:solidFill>
                <a:latin typeface="Times New Roman" panose="02020603050405020304" pitchFamily="18" charset="0"/>
                <a:cs typeface="Times New Roman" panose="02020603050405020304" pitchFamily="18" charset="0"/>
              </a:rPr>
              <a:t>Dr. Shailendra Dwivedi, AIIMS Gorakhpur</a:t>
            </a:r>
          </a:p>
          <a:p>
            <a:pPr marL="228600" indent="-228600">
              <a:buFont typeface="+mj-lt"/>
              <a:buAutoNum type="arabicPeriod"/>
            </a:pPr>
            <a:r>
              <a:rPr lang="en-US" sz="1200" b="1" dirty="0">
                <a:solidFill>
                  <a:schemeClr val="tx2">
                    <a:lumMod val="50000"/>
                  </a:schemeClr>
                </a:solidFill>
                <a:latin typeface="Times New Roman" panose="02020603050405020304" pitchFamily="18" charset="0"/>
                <a:cs typeface="Times New Roman" panose="02020603050405020304" pitchFamily="18" charset="0"/>
              </a:rPr>
              <a:t>Dr. Mohan Raj PS, AIIMS Gorakhpur</a:t>
            </a:r>
          </a:p>
        </p:txBody>
      </p:sp>
      <p:pic>
        <p:nvPicPr>
          <p:cNvPr id="3" name="Picture 2" descr="QR Code Image">
            <a:extLst>
              <a:ext uri="{FF2B5EF4-FFF2-40B4-BE49-F238E27FC236}">
                <a16:creationId xmlns:a16="http://schemas.microsoft.com/office/drawing/2014/main" id="{A875A54D-A1FE-8A97-245D-B249EE785E0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70961" y="7139195"/>
            <a:ext cx="2526028" cy="1511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54718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4799</TotalTime>
  <Words>416</Words>
  <Application>Microsoft Office PowerPoint</Application>
  <PresentationFormat>Widescreen</PresentationFormat>
  <Paragraphs>50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Hands-on Workshop on Gene Expression Analysis using Real-Time PCR (RT-PCR) March 13-14, 2026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MANTABYA SINGH</dc:creator>
  <cp:lastModifiedBy>MANTABYA SINGH</cp:lastModifiedBy>
  <cp:revision>1</cp:revision>
  <dcterms:created xsi:type="dcterms:W3CDTF">2026-02-12T04:44:06Z</dcterms:created>
  <dcterms:modified xsi:type="dcterms:W3CDTF">2026-02-26T04:06:11Z</dcterms:modified>
</cp:coreProperties>
</file>