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</p:sldIdLst>
  <p:sldSz cx="12192000" cy="6858000"/>
  <p:notesSz cx="6858000" cy="9144000"/>
  <p:embeddedFontLst>
    <p:embeddedFont>
      <p:font typeface="Crimson Text SemiBold" panose="020B0604020202020204" charset="0"/>
      <p:bold r:id="rId6"/>
    </p:embeddedFont>
    <p:embeddedFont>
      <p:font typeface="Lato" panose="020F0502020204030203" pitchFamily="34" charset="0"/>
      <p:regular r:id="rId7"/>
    </p:embeddedFont>
    <p:embeddedFont>
      <p:font typeface="Lucida Bright" panose="02040602050505020304" pitchFamily="18" charset="0"/>
      <p:regular r:id="rId8"/>
      <p:bold r:id="rId9"/>
      <p:italic r:id="rId10"/>
      <p:boldItalic r:id="rId11"/>
    </p:embeddedFont>
    <p:embeddedFont>
      <p:font typeface="Manrope ExtraBold" panose="020B060402020202020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6106" autoAdjust="0"/>
  </p:normalViewPr>
  <p:slideViewPr>
    <p:cSldViewPr snapToGrid="0" showGuides="1">
      <p:cViewPr>
        <p:scale>
          <a:sx n="66" d="100"/>
          <a:sy n="66" d="100"/>
        </p:scale>
        <p:origin x="632" y="3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image" Target="../media/image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image" Target="../media/image1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slideMaster" Target="../slideMasters/slideMaster2.xml"/><Relationship Id="rId30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microsoft.com/office/2007/relationships/hdphoto" Target="../media/hdphoto1.wdp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image" Target="../media/image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3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2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9.sv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8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slideMaster" Target="../slideMasters/slideMaster3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6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21" Type="http://schemas.openxmlformats.org/officeDocument/2006/relationships/image" Target="../media/image8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Master" Target="../slideMasters/slideMaster3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" Type="http://schemas.openxmlformats.org/officeDocument/2006/relationships/tags" Target="../tags/tag219.xml"/><Relationship Id="rId21" Type="http://schemas.openxmlformats.org/officeDocument/2006/relationships/image" Target="../media/image8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slideMaster" Target="../slideMasters/slideMaster3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11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11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6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image" Target="../media/image11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09.xml"/><Relationship Id="rId10" Type="http://schemas.openxmlformats.org/officeDocument/2006/relationships/tags" Target="../tags/tag314.xml"/><Relationship Id="rId4" Type="http://schemas.openxmlformats.org/officeDocument/2006/relationships/tags" Target="../tags/tag308.xml"/><Relationship Id="rId9" Type="http://schemas.openxmlformats.org/officeDocument/2006/relationships/tags" Target="../tags/tag3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2">
                  <a:lumMod val="90000"/>
                </a:schemeClr>
              </a:gs>
              <a:gs pos="4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任意多边形: 形状 65"/>
          <p:cNvSpPr/>
          <p:nvPr>
            <p:custDataLst>
              <p:tags r:id="rId2"/>
            </p:custDataLst>
          </p:nvPr>
        </p:nvSpPr>
        <p:spPr>
          <a:xfrm>
            <a:off x="5939306" y="1494972"/>
            <a:ext cx="6252695" cy="5363028"/>
          </a:xfrm>
          <a:custGeom>
            <a:avLst/>
            <a:gdLst>
              <a:gd name="connsiteX0" fmla="*/ 4187372 w 6252695"/>
              <a:gd name="connsiteY0" fmla="*/ 0 h 5363028"/>
              <a:gd name="connsiteX1" fmla="*/ 6183322 w 6252695"/>
              <a:gd name="connsiteY1" fmla="*/ 505393 h 5363028"/>
              <a:gd name="connsiteX2" fmla="*/ 6252695 w 6252695"/>
              <a:gd name="connsiteY2" fmla="*/ 545282 h 5363028"/>
              <a:gd name="connsiteX3" fmla="*/ 6252695 w 6252695"/>
              <a:gd name="connsiteY3" fmla="*/ 5363028 h 5363028"/>
              <a:gd name="connsiteX4" fmla="*/ 170376 w 6252695"/>
              <a:gd name="connsiteY4" fmla="*/ 5363028 h 5363028"/>
              <a:gd name="connsiteX5" fmla="*/ 85073 w 6252695"/>
              <a:gd name="connsiteY5" fmla="*/ 5031273 h 5363028"/>
              <a:gd name="connsiteX6" fmla="*/ 0 w 6252695"/>
              <a:gd name="connsiteY6" fmla="*/ 4187371 h 5363028"/>
              <a:gd name="connsiteX7" fmla="*/ 4187372 w 6252695"/>
              <a:gd name="connsiteY7" fmla="*/ 0 h 5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695" h="5363028">
                <a:moveTo>
                  <a:pt x="4187372" y="0"/>
                </a:moveTo>
                <a:cubicBezTo>
                  <a:pt x="4910066" y="0"/>
                  <a:pt x="5590000" y="183081"/>
                  <a:pt x="6183322" y="505393"/>
                </a:cubicBezTo>
                <a:lnTo>
                  <a:pt x="6252695" y="545282"/>
                </a:lnTo>
                <a:lnTo>
                  <a:pt x="6252695" y="5363028"/>
                </a:lnTo>
                <a:lnTo>
                  <a:pt x="170376" y="5363028"/>
                </a:lnTo>
                <a:lnTo>
                  <a:pt x="85073" y="5031273"/>
                </a:lnTo>
                <a:cubicBezTo>
                  <a:pt x="29293" y="4758685"/>
                  <a:pt x="0" y="4476449"/>
                  <a:pt x="0" y="4187371"/>
                </a:cubicBezTo>
                <a:cubicBezTo>
                  <a:pt x="0" y="1874750"/>
                  <a:pt x="1874750" y="0"/>
                  <a:pt x="418737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9050">
            <a:noFill/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3" name="任意多边形: 形状 65"/>
          <p:cNvSpPr/>
          <p:nvPr>
            <p:custDataLst>
              <p:tags r:id="rId3"/>
            </p:custDataLst>
          </p:nvPr>
        </p:nvSpPr>
        <p:spPr>
          <a:xfrm>
            <a:off x="5939306" y="1494972"/>
            <a:ext cx="6252845" cy="5363210"/>
          </a:xfrm>
          <a:custGeom>
            <a:avLst/>
            <a:gdLst>
              <a:gd name="connsiteX0" fmla="*/ 268 w 9847"/>
              <a:gd name="connsiteY0" fmla="*/ 8446 h 8446"/>
              <a:gd name="connsiteX1" fmla="*/ 134 w 9847"/>
              <a:gd name="connsiteY1" fmla="*/ 7923 h 8446"/>
              <a:gd name="connsiteX2" fmla="*/ 0 w 9847"/>
              <a:gd name="connsiteY2" fmla="*/ 6594 h 8446"/>
              <a:gd name="connsiteX3" fmla="*/ 6594 w 9847"/>
              <a:gd name="connsiteY3" fmla="*/ 0 h 8446"/>
              <a:gd name="connsiteX4" fmla="*/ 9738 w 9847"/>
              <a:gd name="connsiteY4" fmla="*/ 796 h 8446"/>
              <a:gd name="connsiteX5" fmla="*/ 9847 w 9847"/>
              <a:gd name="connsiteY5" fmla="*/ 859 h 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7" h="8446">
                <a:moveTo>
                  <a:pt x="268" y="8446"/>
                </a:moveTo>
                <a:lnTo>
                  <a:pt x="134" y="7923"/>
                </a:lnTo>
                <a:cubicBezTo>
                  <a:pt x="46" y="7494"/>
                  <a:pt x="0" y="7050"/>
                  <a:pt x="0" y="6594"/>
                </a:cubicBezTo>
                <a:cubicBezTo>
                  <a:pt x="0" y="2952"/>
                  <a:pt x="2952" y="0"/>
                  <a:pt x="6594" y="0"/>
                </a:cubicBezTo>
                <a:cubicBezTo>
                  <a:pt x="7732" y="0"/>
                  <a:pt x="8803" y="288"/>
                  <a:pt x="9738" y="796"/>
                </a:cubicBezTo>
                <a:lnTo>
                  <a:pt x="9847" y="859"/>
                </a:lnTo>
              </a:path>
            </a:pathLst>
          </a:custGeom>
          <a:noFill/>
          <a:ln w="19050">
            <a:solidFill>
              <a:srgbClr val="FFFFFF"/>
            </a:solidFill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64" name="任意多边形: 形状 63"/>
          <p:cNvSpPr/>
          <p:nvPr>
            <p:custDataLst>
              <p:tags r:id="rId4"/>
            </p:custDataLst>
          </p:nvPr>
        </p:nvSpPr>
        <p:spPr>
          <a:xfrm>
            <a:off x="6295131" y="1899285"/>
            <a:ext cx="5896869" cy="4958715"/>
          </a:xfrm>
          <a:custGeom>
            <a:avLst/>
            <a:gdLst>
              <a:gd name="connsiteX0" fmla="*/ 3824288 w 5896869"/>
              <a:gd name="connsiteY0" fmla="*/ 0 h 4958715"/>
              <a:gd name="connsiteX1" fmla="*/ 5807321 w 5896869"/>
              <a:gd name="connsiteY1" fmla="*/ 553655 h 4958715"/>
              <a:gd name="connsiteX2" fmla="*/ 5896869 w 5896869"/>
              <a:gd name="connsiteY2" fmla="*/ 611064 h 4958715"/>
              <a:gd name="connsiteX3" fmla="*/ 5896869 w 5896869"/>
              <a:gd name="connsiteY3" fmla="*/ 4958715 h 4958715"/>
              <a:gd name="connsiteX4" fmla="*/ 171213 w 5896869"/>
              <a:gd name="connsiteY4" fmla="*/ 4958715 h 4958715"/>
              <a:gd name="connsiteX5" fmla="*/ 77696 w 5896869"/>
              <a:gd name="connsiteY5" fmla="*/ 4595016 h 4958715"/>
              <a:gd name="connsiteX6" fmla="*/ 0 w 5896869"/>
              <a:gd name="connsiteY6" fmla="*/ 3824288 h 4958715"/>
              <a:gd name="connsiteX7" fmla="*/ 3824288 w 5896869"/>
              <a:gd name="connsiteY7" fmla="*/ 0 h 49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869" h="4958715">
                <a:moveTo>
                  <a:pt x="3824288" y="0"/>
                </a:moveTo>
                <a:cubicBezTo>
                  <a:pt x="4550321" y="0"/>
                  <a:pt x="5229100" y="202320"/>
                  <a:pt x="5807321" y="553655"/>
                </a:cubicBezTo>
                <a:lnTo>
                  <a:pt x="5896869" y="611064"/>
                </a:lnTo>
                <a:lnTo>
                  <a:pt x="5896869" y="4958715"/>
                </a:lnTo>
                <a:lnTo>
                  <a:pt x="171213" y="4958715"/>
                </a:lnTo>
                <a:lnTo>
                  <a:pt x="77696" y="4595016"/>
                </a:lnTo>
                <a:cubicBezTo>
                  <a:pt x="26753" y="4346064"/>
                  <a:pt x="0" y="4088300"/>
                  <a:pt x="0" y="3824288"/>
                </a:cubicBezTo>
                <a:cubicBezTo>
                  <a:pt x="0" y="1712192"/>
                  <a:pt x="1712192" y="0"/>
                  <a:pt x="3824288" y="0"/>
                </a:cubicBezTo>
                <a:close/>
              </a:path>
            </a:pathLst>
          </a:custGeom>
          <a:gradFill>
            <a:gsLst>
              <a:gs pos="30000">
                <a:schemeClr val="accent1"/>
              </a:gs>
              <a:gs pos="79000">
                <a:schemeClr val="accent2">
                  <a:lumMod val="7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6295132" y="1899286"/>
            <a:ext cx="5896869" cy="4958715"/>
          </a:xfrm>
          <a:custGeom>
            <a:avLst/>
            <a:gdLst>
              <a:gd name="connsiteX0" fmla="*/ 3824288 w 5896869"/>
              <a:gd name="connsiteY0" fmla="*/ 0 h 4958715"/>
              <a:gd name="connsiteX1" fmla="*/ 5647171 w 5896869"/>
              <a:gd name="connsiteY1" fmla="*/ 461571 h 4958715"/>
              <a:gd name="connsiteX2" fmla="*/ 5896869 w 5896869"/>
              <a:gd name="connsiteY2" fmla="*/ 613267 h 4958715"/>
              <a:gd name="connsiteX3" fmla="*/ 5896869 w 5896869"/>
              <a:gd name="connsiteY3" fmla="*/ 4958715 h 4958715"/>
              <a:gd name="connsiteX4" fmla="*/ 171138 w 5896869"/>
              <a:gd name="connsiteY4" fmla="*/ 4958715 h 4958715"/>
              <a:gd name="connsiteX5" fmla="*/ 120399 w 5896869"/>
              <a:gd name="connsiteY5" fmla="*/ 4780037 h 4958715"/>
              <a:gd name="connsiteX6" fmla="*/ 0 w 5896869"/>
              <a:gd name="connsiteY6" fmla="*/ 3824288 h 4958715"/>
              <a:gd name="connsiteX7" fmla="*/ 3824288 w 5896869"/>
              <a:gd name="connsiteY7" fmla="*/ 0 h 49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869" h="4958715">
                <a:moveTo>
                  <a:pt x="3824288" y="0"/>
                </a:moveTo>
                <a:cubicBezTo>
                  <a:pt x="4484318" y="0"/>
                  <a:pt x="5105295" y="167206"/>
                  <a:pt x="5647171" y="461571"/>
                </a:cubicBezTo>
                <a:lnTo>
                  <a:pt x="5896869" y="613267"/>
                </a:lnTo>
                <a:lnTo>
                  <a:pt x="5896869" y="4958715"/>
                </a:lnTo>
                <a:lnTo>
                  <a:pt x="171138" y="4958715"/>
                </a:lnTo>
                <a:lnTo>
                  <a:pt x="120399" y="4780037"/>
                </a:lnTo>
                <a:cubicBezTo>
                  <a:pt x="41802" y="4474555"/>
                  <a:pt x="0" y="4154303"/>
                  <a:pt x="0" y="3824288"/>
                </a:cubicBezTo>
                <a:cubicBezTo>
                  <a:pt x="0" y="1712192"/>
                  <a:pt x="1712192" y="0"/>
                  <a:pt x="3824288" y="0"/>
                </a:cubicBez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rcRect/>
          <a:stretch>
            <a:fillRect/>
          </a:stretch>
        </p:blipFill>
        <p:spPr>
          <a:xfrm>
            <a:off x="10934701" y="3028950"/>
            <a:ext cx="1257299" cy="3829050"/>
          </a:xfrm>
          <a:custGeom>
            <a:avLst/>
            <a:gdLst>
              <a:gd name="connsiteX0" fmla="*/ 0 w 1257299"/>
              <a:gd name="connsiteY0" fmla="*/ 0 h 3829050"/>
              <a:gd name="connsiteX1" fmla="*/ 1257299 w 1257299"/>
              <a:gd name="connsiteY1" fmla="*/ 0 h 3829050"/>
              <a:gd name="connsiteX2" fmla="*/ 1257299 w 1257299"/>
              <a:gd name="connsiteY2" fmla="*/ 3829050 h 3829050"/>
              <a:gd name="connsiteX3" fmla="*/ 0 w 1257299"/>
              <a:gd name="connsiteY3" fmla="*/ 382905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299" h="3829050">
                <a:moveTo>
                  <a:pt x="0" y="0"/>
                </a:moveTo>
                <a:lnTo>
                  <a:pt x="1257299" y="0"/>
                </a:lnTo>
                <a:lnTo>
                  <a:pt x="1257299" y="3829050"/>
                </a:lnTo>
                <a:lnTo>
                  <a:pt x="0" y="3829050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rcRect/>
          <a:stretch>
            <a:fillRect/>
          </a:stretch>
        </p:blipFill>
        <p:spPr>
          <a:xfrm>
            <a:off x="9173030" y="571501"/>
            <a:ext cx="1930400" cy="4668157"/>
          </a:xfrm>
          <a:custGeom>
            <a:avLst/>
            <a:gdLst>
              <a:gd name="connsiteX0" fmla="*/ 0 w 1930400"/>
              <a:gd name="connsiteY0" fmla="*/ 0 h 4668157"/>
              <a:gd name="connsiteX1" fmla="*/ 1930400 w 1930400"/>
              <a:gd name="connsiteY1" fmla="*/ 0 h 4668157"/>
              <a:gd name="connsiteX2" fmla="*/ 1930400 w 1930400"/>
              <a:gd name="connsiteY2" fmla="*/ 4668157 h 4668157"/>
              <a:gd name="connsiteX3" fmla="*/ 0 w 1930400"/>
              <a:gd name="connsiteY3" fmla="*/ 4668157 h 46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4668157">
                <a:moveTo>
                  <a:pt x="0" y="0"/>
                </a:moveTo>
                <a:lnTo>
                  <a:pt x="1930400" y="0"/>
                </a:lnTo>
                <a:lnTo>
                  <a:pt x="1930400" y="4668157"/>
                </a:lnTo>
                <a:lnTo>
                  <a:pt x="0" y="4668157"/>
                </a:lnTo>
                <a:close/>
              </a:path>
            </a:pathLst>
          </a:custGeom>
        </p:spPr>
      </p:pic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1049345" y="756100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9"/>
            </p:custDataLst>
          </p:nvPr>
        </p:nvCxnSpPr>
        <p:spPr>
          <a:xfrm>
            <a:off x="1049345" y="821637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>
            <a:off x="1049345" y="887173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>
            <p:custDataLst>
              <p:tags r:id="rId11"/>
            </p:custDataLst>
          </p:nvPr>
        </p:nvSpPr>
        <p:spPr>
          <a:xfrm>
            <a:off x="10586534" y="732719"/>
            <a:ext cx="127370" cy="12737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2"/>
            </p:custDataLst>
          </p:nvPr>
        </p:nvSpPr>
        <p:spPr>
          <a:xfrm>
            <a:off x="10824716" y="732719"/>
            <a:ext cx="127370" cy="1273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>
            <p:custDataLst>
              <p:tags r:id="rId13"/>
            </p:custDataLst>
          </p:nvPr>
        </p:nvSpPr>
        <p:spPr>
          <a:xfrm>
            <a:off x="11064171" y="732719"/>
            <a:ext cx="127370" cy="12737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14"/>
            </p:custDataLst>
          </p:nvPr>
        </p:nvSpPr>
        <p:spPr>
          <a:xfrm>
            <a:off x="11302353" y="732719"/>
            <a:ext cx="127370" cy="1273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15"/>
            </p:custDataLst>
          </p:nvPr>
        </p:nvSpPr>
        <p:spPr>
          <a:xfrm>
            <a:off x="1" y="2"/>
            <a:ext cx="1739899" cy="1405430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838198" y="136525"/>
            <a:ext cx="7772402" cy="3216275"/>
          </a:xfrm>
        </p:spPr>
        <p:txBody>
          <a:bodyPr/>
          <a:lstStyle>
            <a:lvl1pPr>
              <a:defRPr lang="en-US" sz="4800" baseline="0" dirty="0">
                <a:gradFill>
                  <a:gsLst>
                    <a:gs pos="0">
                      <a:schemeClr val="accent1"/>
                    </a:gs>
                    <a:gs pos="70000">
                      <a:schemeClr val="accent2"/>
                    </a:gs>
                  </a:gsLst>
                  <a:lin ang="54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pPr marL="0" lvl="0"/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矩形 15"/>
          <p:cNvSpPr/>
          <p:nvPr>
            <p:custDataLst>
              <p:tags r:id="rId20"/>
            </p:custDataLst>
          </p:nvPr>
        </p:nvSpPr>
        <p:spPr>
          <a:xfrm>
            <a:off x="0" y="5358130"/>
            <a:ext cx="12058650" cy="860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55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等腰三角形 16"/>
          <p:cNvSpPr/>
          <p:nvPr>
            <p:custDataLst>
              <p:tags r:id="rId21"/>
            </p:custDataLst>
          </p:nvPr>
        </p:nvSpPr>
        <p:spPr>
          <a:xfrm rot="5400000">
            <a:off x="11222741" y="5724939"/>
            <a:ext cx="159378" cy="1375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22"/>
            </p:custDataLst>
          </p:nvPr>
        </p:nvSpPr>
        <p:spPr>
          <a:xfrm rot="5400000" flipV="1">
            <a:off x="10981443" y="5724937"/>
            <a:ext cx="159377" cy="1375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23"/>
            </p:custDataLst>
          </p:nvPr>
        </p:nvCxnSpPr>
        <p:spPr>
          <a:xfrm>
            <a:off x="3839959" y="5788365"/>
            <a:ext cx="65960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占位符 23"/>
          <p:cNvSpPr>
            <a:spLocks noGrp="1"/>
          </p:cNvSpPr>
          <p:nvPr>
            <p:ph type="body" sz="quarter" idx="18" hasCustomPrompt="1"/>
            <p:custDataLst>
              <p:tags r:id="rId24"/>
            </p:custDataLst>
          </p:nvPr>
        </p:nvSpPr>
        <p:spPr>
          <a:xfrm>
            <a:off x="838198" y="4161089"/>
            <a:ext cx="2066925" cy="4966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</a:gsLst>
            <a:lin ang="5400000" scaled="0"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rgbClr val="FFFFFF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39" name="副标题 2"/>
          <p:cNvSpPr>
            <a:spLocks noGrp="1"/>
          </p:cNvSpPr>
          <p:nvPr>
            <p:ph type="subTitle" idx="1" hasCustomPrompt="1"/>
            <p:custDataLst>
              <p:tags r:id="rId25"/>
            </p:custDataLst>
          </p:nvPr>
        </p:nvSpPr>
        <p:spPr>
          <a:xfrm>
            <a:off x="838200" y="3600000"/>
            <a:ext cx="5962650" cy="381450"/>
          </a:xfrm>
        </p:spPr>
        <p:txBody>
          <a:bodyPr wrap="square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Arial" panose="020B0604020202020204" pitchFamily="34" charset="0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0" name="公司名占位符 6"/>
          <p:cNvSpPr>
            <a:spLocks noGrp="1"/>
          </p:cNvSpPr>
          <p:nvPr>
            <p:ph type="body" sz="quarter" idx="13" hasCustomPrompt="1"/>
            <p:custDataLst>
              <p:tags r:id="rId26"/>
            </p:custDataLst>
          </p:nvPr>
        </p:nvSpPr>
        <p:spPr>
          <a:xfrm>
            <a:off x="838198" y="55459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blipFill>
            <a:blip r:embed="rId9" cstate="print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>
            <p:custDataLst>
              <p:tags r:id="rId2"/>
            </p:custDataLst>
          </p:nvPr>
        </p:nvSpPr>
        <p:spPr>
          <a:xfrm flipH="1">
            <a:off x="9982201" y="0"/>
            <a:ext cx="2209799" cy="1784999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: 圆顶角 26"/>
          <p:cNvSpPr/>
          <p:nvPr>
            <p:custDataLst>
              <p:tags r:id="rId3"/>
            </p:custDataLst>
          </p:nvPr>
        </p:nvSpPr>
        <p:spPr>
          <a:xfrm flipV="1">
            <a:off x="0" y="6273800"/>
            <a:ext cx="12192000" cy="58420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39787" y="797429"/>
            <a:ext cx="6430808" cy="1081088"/>
          </a:xfrm>
        </p:spPr>
        <p:txBody>
          <a:bodyPr wrap="square" anchor="b">
            <a:normAutofit/>
          </a:bodyPr>
          <a:lstStyle>
            <a:lvl1pPr>
              <a:defRPr sz="600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 flipH="1">
            <a:off x="635" y="0"/>
            <a:ext cx="12191365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2">
                  <a:lumMod val="90000"/>
                </a:schemeClr>
              </a:gs>
              <a:gs pos="4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任意多边形: 形状 23"/>
          <p:cNvSpPr/>
          <p:nvPr>
            <p:custDataLst>
              <p:tags r:id="rId2"/>
            </p:custDataLst>
          </p:nvPr>
        </p:nvSpPr>
        <p:spPr>
          <a:xfrm flipH="1">
            <a:off x="0" y="2133600"/>
            <a:ext cx="5508126" cy="4724400"/>
          </a:xfrm>
          <a:custGeom>
            <a:avLst/>
            <a:gdLst>
              <a:gd name="connsiteX0" fmla="*/ 4187372 w 6252695"/>
              <a:gd name="connsiteY0" fmla="*/ 0 h 5363028"/>
              <a:gd name="connsiteX1" fmla="*/ 6183322 w 6252695"/>
              <a:gd name="connsiteY1" fmla="*/ 505393 h 5363028"/>
              <a:gd name="connsiteX2" fmla="*/ 6252695 w 6252695"/>
              <a:gd name="connsiteY2" fmla="*/ 545282 h 5363028"/>
              <a:gd name="connsiteX3" fmla="*/ 6252695 w 6252695"/>
              <a:gd name="connsiteY3" fmla="*/ 5363028 h 5363028"/>
              <a:gd name="connsiteX4" fmla="*/ 170376 w 6252695"/>
              <a:gd name="connsiteY4" fmla="*/ 5363028 h 5363028"/>
              <a:gd name="connsiteX5" fmla="*/ 85073 w 6252695"/>
              <a:gd name="connsiteY5" fmla="*/ 5031273 h 5363028"/>
              <a:gd name="connsiteX6" fmla="*/ 0 w 6252695"/>
              <a:gd name="connsiteY6" fmla="*/ 4187371 h 5363028"/>
              <a:gd name="connsiteX7" fmla="*/ 4187372 w 6252695"/>
              <a:gd name="connsiteY7" fmla="*/ 0 h 5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695" h="5363028">
                <a:moveTo>
                  <a:pt x="4187372" y="0"/>
                </a:moveTo>
                <a:cubicBezTo>
                  <a:pt x="4910066" y="0"/>
                  <a:pt x="5590000" y="183081"/>
                  <a:pt x="6183322" y="505393"/>
                </a:cubicBezTo>
                <a:lnTo>
                  <a:pt x="6252695" y="545282"/>
                </a:lnTo>
                <a:lnTo>
                  <a:pt x="6252695" y="5363028"/>
                </a:lnTo>
                <a:lnTo>
                  <a:pt x="170376" y="5363028"/>
                </a:lnTo>
                <a:lnTo>
                  <a:pt x="85073" y="5031273"/>
                </a:lnTo>
                <a:cubicBezTo>
                  <a:pt x="29293" y="4758685"/>
                  <a:pt x="0" y="4476449"/>
                  <a:pt x="0" y="4187371"/>
                </a:cubicBezTo>
                <a:cubicBezTo>
                  <a:pt x="0" y="1874750"/>
                  <a:pt x="1874750" y="0"/>
                  <a:pt x="418737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9050">
            <a:noFill/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7" name="任意多边形: 形状 23"/>
          <p:cNvSpPr/>
          <p:nvPr>
            <p:custDataLst>
              <p:tags r:id="rId3"/>
            </p:custDataLst>
          </p:nvPr>
        </p:nvSpPr>
        <p:spPr>
          <a:xfrm flipH="1">
            <a:off x="1406" y="2133600"/>
            <a:ext cx="5507990" cy="4724400"/>
          </a:xfrm>
          <a:custGeom>
            <a:avLst/>
            <a:gdLst>
              <a:gd name="connsiteX0" fmla="*/ 236 w 8674"/>
              <a:gd name="connsiteY0" fmla="*/ 7440 h 7440"/>
              <a:gd name="connsiteX1" fmla="*/ 118 w 8674"/>
              <a:gd name="connsiteY1" fmla="*/ 6980 h 7440"/>
              <a:gd name="connsiteX2" fmla="*/ 0 w 8674"/>
              <a:gd name="connsiteY2" fmla="*/ 5809 h 7440"/>
              <a:gd name="connsiteX3" fmla="*/ 5809 w 8674"/>
              <a:gd name="connsiteY3" fmla="*/ 0 h 7440"/>
              <a:gd name="connsiteX4" fmla="*/ 8578 w 8674"/>
              <a:gd name="connsiteY4" fmla="*/ 701 h 7440"/>
              <a:gd name="connsiteX5" fmla="*/ 8674 w 8674"/>
              <a:gd name="connsiteY5" fmla="*/ 756 h 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4" h="7440">
                <a:moveTo>
                  <a:pt x="236" y="7440"/>
                </a:moveTo>
                <a:lnTo>
                  <a:pt x="118" y="6980"/>
                </a:lnTo>
                <a:cubicBezTo>
                  <a:pt x="41" y="6602"/>
                  <a:pt x="0" y="6210"/>
                  <a:pt x="0" y="5809"/>
                </a:cubicBezTo>
                <a:cubicBezTo>
                  <a:pt x="0" y="2601"/>
                  <a:pt x="2601" y="0"/>
                  <a:pt x="5809" y="0"/>
                </a:cubicBezTo>
                <a:cubicBezTo>
                  <a:pt x="6812" y="0"/>
                  <a:pt x="7755" y="254"/>
                  <a:pt x="8578" y="701"/>
                </a:cubicBezTo>
                <a:lnTo>
                  <a:pt x="8674" y="756"/>
                </a:lnTo>
              </a:path>
            </a:pathLst>
          </a:custGeom>
          <a:noFill/>
          <a:ln w="19050">
            <a:solidFill>
              <a:srgbClr val="FFFFFF">
                <a:alpha val="67000"/>
              </a:srgbClr>
            </a:solidFill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5" name="任意多边形: 形状 24"/>
          <p:cNvSpPr/>
          <p:nvPr>
            <p:custDataLst>
              <p:tags r:id="rId4"/>
            </p:custDataLst>
          </p:nvPr>
        </p:nvSpPr>
        <p:spPr>
          <a:xfrm flipH="1">
            <a:off x="1" y="2489768"/>
            <a:ext cx="5194672" cy="4368232"/>
          </a:xfrm>
          <a:custGeom>
            <a:avLst/>
            <a:gdLst>
              <a:gd name="connsiteX0" fmla="*/ 3824288 w 5896869"/>
              <a:gd name="connsiteY0" fmla="*/ 0 h 4958715"/>
              <a:gd name="connsiteX1" fmla="*/ 5807321 w 5896869"/>
              <a:gd name="connsiteY1" fmla="*/ 553655 h 4958715"/>
              <a:gd name="connsiteX2" fmla="*/ 5896869 w 5896869"/>
              <a:gd name="connsiteY2" fmla="*/ 611064 h 4958715"/>
              <a:gd name="connsiteX3" fmla="*/ 5896869 w 5896869"/>
              <a:gd name="connsiteY3" fmla="*/ 4958715 h 4958715"/>
              <a:gd name="connsiteX4" fmla="*/ 171213 w 5896869"/>
              <a:gd name="connsiteY4" fmla="*/ 4958715 h 4958715"/>
              <a:gd name="connsiteX5" fmla="*/ 77696 w 5896869"/>
              <a:gd name="connsiteY5" fmla="*/ 4595016 h 4958715"/>
              <a:gd name="connsiteX6" fmla="*/ 0 w 5896869"/>
              <a:gd name="connsiteY6" fmla="*/ 3824288 h 4958715"/>
              <a:gd name="connsiteX7" fmla="*/ 3824288 w 5896869"/>
              <a:gd name="connsiteY7" fmla="*/ 0 h 49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869" h="4958715">
                <a:moveTo>
                  <a:pt x="3824288" y="0"/>
                </a:moveTo>
                <a:cubicBezTo>
                  <a:pt x="4550321" y="0"/>
                  <a:pt x="5229100" y="202320"/>
                  <a:pt x="5807321" y="553655"/>
                </a:cubicBezTo>
                <a:lnTo>
                  <a:pt x="5896869" y="611064"/>
                </a:lnTo>
                <a:lnTo>
                  <a:pt x="5896869" y="4958715"/>
                </a:lnTo>
                <a:lnTo>
                  <a:pt x="171213" y="4958715"/>
                </a:lnTo>
                <a:lnTo>
                  <a:pt x="77696" y="4595016"/>
                </a:lnTo>
                <a:cubicBezTo>
                  <a:pt x="26753" y="4346064"/>
                  <a:pt x="0" y="4088300"/>
                  <a:pt x="0" y="3824288"/>
                </a:cubicBezTo>
                <a:cubicBezTo>
                  <a:pt x="0" y="1712192"/>
                  <a:pt x="1712192" y="0"/>
                  <a:pt x="3824288" y="0"/>
                </a:cubicBezTo>
                <a:close/>
              </a:path>
            </a:pathLst>
          </a:custGeom>
          <a:gradFill>
            <a:gsLst>
              <a:gs pos="30000">
                <a:schemeClr val="accent1"/>
              </a:gs>
              <a:gs pos="79000">
                <a:schemeClr val="accent2">
                  <a:lumMod val="7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56" name="椭圆 55"/>
          <p:cNvSpPr/>
          <p:nvPr>
            <p:custDataLst>
              <p:tags r:id="rId5"/>
            </p:custDataLst>
          </p:nvPr>
        </p:nvSpPr>
        <p:spPr>
          <a:xfrm>
            <a:off x="10664482" y="672032"/>
            <a:ext cx="109018" cy="10901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>
            <p:custDataLst>
              <p:tags r:id="rId6"/>
            </p:custDataLst>
          </p:nvPr>
        </p:nvSpPr>
        <p:spPr>
          <a:xfrm>
            <a:off x="10868346" y="672032"/>
            <a:ext cx="109018" cy="109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>
            <p:custDataLst>
              <p:tags r:id="rId7"/>
            </p:custDataLst>
          </p:nvPr>
        </p:nvSpPr>
        <p:spPr>
          <a:xfrm>
            <a:off x="11073299" y="672032"/>
            <a:ext cx="109018" cy="10901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>
            <p:custDataLst>
              <p:tags r:id="rId8"/>
            </p:custDataLst>
          </p:nvPr>
        </p:nvSpPr>
        <p:spPr>
          <a:xfrm>
            <a:off x="11277163" y="672032"/>
            <a:ext cx="109018" cy="109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39"/>
          <p:cNvSpPr/>
          <p:nvPr>
            <p:custDataLst>
              <p:tags r:id="rId9"/>
            </p:custDataLst>
          </p:nvPr>
        </p:nvSpPr>
        <p:spPr>
          <a:xfrm rot="16200000" flipH="1">
            <a:off x="-173355" y="175895"/>
            <a:ext cx="1814830" cy="1465580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04" r="479"/>
          <a:stretch>
            <a:fillRect/>
          </a:stretch>
        </p:blipFill>
        <p:spPr>
          <a:xfrm>
            <a:off x="0" y="2489768"/>
            <a:ext cx="5194672" cy="4368232"/>
          </a:xfrm>
          <a:custGeom>
            <a:avLst/>
            <a:gdLst>
              <a:gd name="connsiteX0" fmla="*/ 1825779 w 5194672"/>
              <a:gd name="connsiteY0" fmla="*/ 0 h 4368232"/>
              <a:gd name="connsiteX1" fmla="*/ 5194672 w 5194672"/>
              <a:gd name="connsiteY1" fmla="*/ 3368893 h 4368232"/>
              <a:gd name="connsiteX2" fmla="*/ 5126228 w 5194672"/>
              <a:gd name="connsiteY2" fmla="*/ 4047842 h 4368232"/>
              <a:gd name="connsiteX3" fmla="*/ 5043847 w 5194672"/>
              <a:gd name="connsiteY3" fmla="*/ 4368232 h 4368232"/>
              <a:gd name="connsiteX4" fmla="*/ 0 w 5194672"/>
              <a:gd name="connsiteY4" fmla="*/ 4368232 h 4368232"/>
              <a:gd name="connsiteX5" fmla="*/ 0 w 5194672"/>
              <a:gd name="connsiteY5" fmla="*/ 538299 h 4368232"/>
              <a:gd name="connsiteX6" fmla="*/ 78885 w 5194672"/>
              <a:gd name="connsiteY6" fmla="*/ 487726 h 4368232"/>
              <a:gd name="connsiteX7" fmla="*/ 1825779 w 5194672"/>
              <a:gd name="connsiteY7" fmla="*/ 0 h 436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672" h="4368232">
                <a:moveTo>
                  <a:pt x="1825779" y="0"/>
                </a:moveTo>
                <a:cubicBezTo>
                  <a:pt x="3686367" y="0"/>
                  <a:pt x="5194672" y="1508305"/>
                  <a:pt x="5194672" y="3368893"/>
                </a:cubicBezTo>
                <a:cubicBezTo>
                  <a:pt x="5194672" y="3601466"/>
                  <a:pt x="5171105" y="3828536"/>
                  <a:pt x="5126228" y="4047842"/>
                </a:cubicBezTo>
                <a:lnTo>
                  <a:pt x="5043847" y="4368232"/>
                </a:lnTo>
                <a:lnTo>
                  <a:pt x="0" y="4368232"/>
                </a:lnTo>
                <a:lnTo>
                  <a:pt x="0" y="538299"/>
                </a:lnTo>
                <a:lnTo>
                  <a:pt x="78885" y="487726"/>
                </a:lnTo>
                <a:cubicBezTo>
                  <a:pt x="588252" y="178228"/>
                  <a:pt x="1186202" y="0"/>
                  <a:pt x="1825779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11" r="25913"/>
          <a:stretch>
            <a:fillRect/>
          </a:stretch>
        </p:blipFill>
        <p:spPr>
          <a:xfrm>
            <a:off x="0" y="933450"/>
            <a:ext cx="3867150" cy="5924550"/>
          </a:xfrm>
          <a:prstGeom prst="rect">
            <a:avLst/>
          </a:prstGeom>
        </p:spPr>
      </p:pic>
      <p:sp>
        <p:nvSpPr>
          <p:cNvPr id="30" name="任意多边形: 形状 29"/>
          <p:cNvSpPr/>
          <p:nvPr>
            <p:custDataLst>
              <p:tags r:id="rId12"/>
            </p:custDataLst>
          </p:nvPr>
        </p:nvSpPr>
        <p:spPr>
          <a:xfrm rot="5400000" flipH="1">
            <a:off x="10657190" y="5323190"/>
            <a:ext cx="1698018" cy="1371600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350657" y="2662911"/>
            <a:ext cx="7077296" cy="1684098"/>
          </a:xfrm>
        </p:spPr>
        <p:txBody>
          <a:bodyPr anchor="t" anchorCtr="0">
            <a:normAutofit/>
          </a:bodyPr>
          <a:lstStyle>
            <a:lvl1pPr algn="r">
              <a:defRPr lang="en-US" sz="5400" dirty="0">
                <a:gradFill>
                  <a:gsLst>
                    <a:gs pos="0">
                      <a:schemeClr val="accent1"/>
                    </a:gs>
                    <a:gs pos="70000">
                      <a:schemeClr val="accent2"/>
                    </a:gs>
                  </a:gsLst>
                  <a:lin ang="54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pPr marL="0"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400800" y="4526341"/>
            <a:ext cx="5027153" cy="633639"/>
          </a:xfrm>
        </p:spPr>
        <p:txBody>
          <a:bodyPr wrap="square">
            <a:normAutofit/>
          </a:bodyPr>
          <a:lstStyle>
            <a:lvl1pPr marL="0" indent="0" algn="r">
              <a:buNone/>
              <a:defRPr sz="1600" baseline="0">
                <a:solidFill>
                  <a:schemeClr val="tx1"/>
                </a:solidFill>
                <a:latin typeface="+mn-lt"/>
                <a:sym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783689" y="1483933"/>
            <a:ext cx="6644264" cy="986972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6000" b="1">
                <a:ln w="12700">
                  <a:solidFill>
                    <a:schemeClr val="accent1"/>
                  </a:solidFill>
                </a:ln>
                <a:solidFill>
                  <a:schemeClr val="bg2">
                    <a:lumMod val="90000"/>
                    <a:alpha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2">
                  <a:lumMod val="90000"/>
                </a:schemeClr>
              </a:gs>
              <a:gs pos="4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任意多边形: 形状 65"/>
          <p:cNvSpPr/>
          <p:nvPr>
            <p:custDataLst>
              <p:tags r:id="rId2"/>
            </p:custDataLst>
          </p:nvPr>
        </p:nvSpPr>
        <p:spPr>
          <a:xfrm>
            <a:off x="5939306" y="1494972"/>
            <a:ext cx="6252695" cy="5363028"/>
          </a:xfrm>
          <a:custGeom>
            <a:avLst/>
            <a:gdLst>
              <a:gd name="connsiteX0" fmla="*/ 4187372 w 6252695"/>
              <a:gd name="connsiteY0" fmla="*/ 0 h 5363028"/>
              <a:gd name="connsiteX1" fmla="*/ 6183322 w 6252695"/>
              <a:gd name="connsiteY1" fmla="*/ 505393 h 5363028"/>
              <a:gd name="connsiteX2" fmla="*/ 6252695 w 6252695"/>
              <a:gd name="connsiteY2" fmla="*/ 545282 h 5363028"/>
              <a:gd name="connsiteX3" fmla="*/ 6252695 w 6252695"/>
              <a:gd name="connsiteY3" fmla="*/ 5363028 h 5363028"/>
              <a:gd name="connsiteX4" fmla="*/ 170376 w 6252695"/>
              <a:gd name="connsiteY4" fmla="*/ 5363028 h 5363028"/>
              <a:gd name="connsiteX5" fmla="*/ 85073 w 6252695"/>
              <a:gd name="connsiteY5" fmla="*/ 5031273 h 5363028"/>
              <a:gd name="connsiteX6" fmla="*/ 0 w 6252695"/>
              <a:gd name="connsiteY6" fmla="*/ 4187371 h 5363028"/>
              <a:gd name="connsiteX7" fmla="*/ 4187372 w 6252695"/>
              <a:gd name="connsiteY7" fmla="*/ 0 h 5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695" h="5363028">
                <a:moveTo>
                  <a:pt x="4187372" y="0"/>
                </a:moveTo>
                <a:cubicBezTo>
                  <a:pt x="4910066" y="0"/>
                  <a:pt x="5590000" y="183081"/>
                  <a:pt x="6183322" y="505393"/>
                </a:cubicBezTo>
                <a:lnTo>
                  <a:pt x="6252695" y="545282"/>
                </a:lnTo>
                <a:lnTo>
                  <a:pt x="6252695" y="5363028"/>
                </a:lnTo>
                <a:lnTo>
                  <a:pt x="170376" y="5363028"/>
                </a:lnTo>
                <a:lnTo>
                  <a:pt x="85073" y="5031273"/>
                </a:lnTo>
                <a:cubicBezTo>
                  <a:pt x="29293" y="4758685"/>
                  <a:pt x="0" y="4476449"/>
                  <a:pt x="0" y="4187371"/>
                </a:cubicBezTo>
                <a:cubicBezTo>
                  <a:pt x="0" y="1874750"/>
                  <a:pt x="1874750" y="0"/>
                  <a:pt x="418737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19050">
            <a:noFill/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7" name="任意多边形: 形状 65"/>
          <p:cNvSpPr/>
          <p:nvPr>
            <p:custDataLst>
              <p:tags r:id="rId3"/>
            </p:custDataLst>
          </p:nvPr>
        </p:nvSpPr>
        <p:spPr>
          <a:xfrm>
            <a:off x="5939306" y="1494972"/>
            <a:ext cx="6252845" cy="5363210"/>
          </a:xfrm>
          <a:custGeom>
            <a:avLst/>
            <a:gdLst>
              <a:gd name="connsiteX0" fmla="*/ 268 w 9847"/>
              <a:gd name="connsiteY0" fmla="*/ 8446 h 8446"/>
              <a:gd name="connsiteX1" fmla="*/ 134 w 9847"/>
              <a:gd name="connsiteY1" fmla="*/ 7923 h 8446"/>
              <a:gd name="connsiteX2" fmla="*/ 0 w 9847"/>
              <a:gd name="connsiteY2" fmla="*/ 6594 h 8446"/>
              <a:gd name="connsiteX3" fmla="*/ 6594 w 9847"/>
              <a:gd name="connsiteY3" fmla="*/ 0 h 8446"/>
              <a:gd name="connsiteX4" fmla="*/ 9738 w 9847"/>
              <a:gd name="connsiteY4" fmla="*/ 796 h 8446"/>
              <a:gd name="connsiteX5" fmla="*/ 9847 w 9847"/>
              <a:gd name="connsiteY5" fmla="*/ 859 h 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7" h="8446">
                <a:moveTo>
                  <a:pt x="268" y="8446"/>
                </a:moveTo>
                <a:lnTo>
                  <a:pt x="134" y="7923"/>
                </a:lnTo>
                <a:cubicBezTo>
                  <a:pt x="46" y="7494"/>
                  <a:pt x="0" y="7050"/>
                  <a:pt x="0" y="6594"/>
                </a:cubicBezTo>
                <a:cubicBezTo>
                  <a:pt x="0" y="2952"/>
                  <a:pt x="2952" y="0"/>
                  <a:pt x="6594" y="0"/>
                </a:cubicBezTo>
                <a:cubicBezTo>
                  <a:pt x="7732" y="0"/>
                  <a:pt x="8803" y="288"/>
                  <a:pt x="9738" y="796"/>
                </a:cubicBezTo>
                <a:lnTo>
                  <a:pt x="9847" y="859"/>
                </a:lnTo>
              </a:path>
            </a:pathLst>
          </a:custGeom>
          <a:noFill/>
          <a:ln w="19050">
            <a:solidFill>
              <a:srgbClr val="FFFFFF"/>
            </a:solidFill>
          </a:ln>
          <a:effectLst>
            <a:outerShdw blurRad="177800" dir="8100000" algn="tr" rotWithShape="0">
              <a:schemeClr val="accent1">
                <a:alpha val="7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sp>
        <p:nvSpPr>
          <p:cNvPr id="43" name="任意多边形: 形状 42"/>
          <p:cNvSpPr/>
          <p:nvPr>
            <p:custDataLst>
              <p:tags r:id="rId4"/>
            </p:custDataLst>
          </p:nvPr>
        </p:nvSpPr>
        <p:spPr>
          <a:xfrm>
            <a:off x="6295131" y="1899285"/>
            <a:ext cx="5896869" cy="4958715"/>
          </a:xfrm>
          <a:custGeom>
            <a:avLst/>
            <a:gdLst>
              <a:gd name="connsiteX0" fmla="*/ 3824288 w 5896869"/>
              <a:gd name="connsiteY0" fmla="*/ 0 h 4958715"/>
              <a:gd name="connsiteX1" fmla="*/ 5807321 w 5896869"/>
              <a:gd name="connsiteY1" fmla="*/ 553655 h 4958715"/>
              <a:gd name="connsiteX2" fmla="*/ 5896869 w 5896869"/>
              <a:gd name="connsiteY2" fmla="*/ 611064 h 4958715"/>
              <a:gd name="connsiteX3" fmla="*/ 5896869 w 5896869"/>
              <a:gd name="connsiteY3" fmla="*/ 4958715 h 4958715"/>
              <a:gd name="connsiteX4" fmla="*/ 171213 w 5896869"/>
              <a:gd name="connsiteY4" fmla="*/ 4958715 h 4958715"/>
              <a:gd name="connsiteX5" fmla="*/ 77696 w 5896869"/>
              <a:gd name="connsiteY5" fmla="*/ 4595016 h 4958715"/>
              <a:gd name="connsiteX6" fmla="*/ 0 w 5896869"/>
              <a:gd name="connsiteY6" fmla="*/ 3824288 h 4958715"/>
              <a:gd name="connsiteX7" fmla="*/ 3824288 w 5896869"/>
              <a:gd name="connsiteY7" fmla="*/ 0 h 49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869" h="4958715">
                <a:moveTo>
                  <a:pt x="3824288" y="0"/>
                </a:moveTo>
                <a:cubicBezTo>
                  <a:pt x="4550321" y="0"/>
                  <a:pt x="5229100" y="202320"/>
                  <a:pt x="5807321" y="553655"/>
                </a:cubicBezTo>
                <a:lnTo>
                  <a:pt x="5896869" y="611064"/>
                </a:lnTo>
                <a:lnTo>
                  <a:pt x="5896869" y="4958715"/>
                </a:lnTo>
                <a:lnTo>
                  <a:pt x="171213" y="4958715"/>
                </a:lnTo>
                <a:lnTo>
                  <a:pt x="77696" y="4595016"/>
                </a:lnTo>
                <a:cubicBezTo>
                  <a:pt x="26753" y="4346064"/>
                  <a:pt x="0" y="4088300"/>
                  <a:pt x="0" y="3824288"/>
                </a:cubicBezTo>
                <a:cubicBezTo>
                  <a:pt x="0" y="1712192"/>
                  <a:pt x="1712192" y="0"/>
                  <a:pt x="3824288" y="0"/>
                </a:cubicBezTo>
                <a:close/>
              </a:path>
            </a:pathLst>
          </a:custGeom>
          <a:gradFill>
            <a:gsLst>
              <a:gs pos="30000">
                <a:schemeClr val="accent1"/>
              </a:gs>
              <a:gs pos="79000">
                <a:schemeClr val="accent2">
                  <a:lumMod val="7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rcRect/>
          <a:stretch>
            <a:fillRect/>
          </a:stretch>
        </p:blipFill>
        <p:spPr>
          <a:xfrm>
            <a:off x="6295132" y="1899286"/>
            <a:ext cx="5896869" cy="4958715"/>
          </a:xfrm>
          <a:custGeom>
            <a:avLst/>
            <a:gdLst>
              <a:gd name="connsiteX0" fmla="*/ 3824288 w 5896869"/>
              <a:gd name="connsiteY0" fmla="*/ 0 h 4958715"/>
              <a:gd name="connsiteX1" fmla="*/ 5647171 w 5896869"/>
              <a:gd name="connsiteY1" fmla="*/ 461571 h 4958715"/>
              <a:gd name="connsiteX2" fmla="*/ 5896869 w 5896869"/>
              <a:gd name="connsiteY2" fmla="*/ 613267 h 4958715"/>
              <a:gd name="connsiteX3" fmla="*/ 5896869 w 5896869"/>
              <a:gd name="connsiteY3" fmla="*/ 4958715 h 4958715"/>
              <a:gd name="connsiteX4" fmla="*/ 171138 w 5896869"/>
              <a:gd name="connsiteY4" fmla="*/ 4958715 h 4958715"/>
              <a:gd name="connsiteX5" fmla="*/ 120399 w 5896869"/>
              <a:gd name="connsiteY5" fmla="*/ 4780037 h 4958715"/>
              <a:gd name="connsiteX6" fmla="*/ 0 w 5896869"/>
              <a:gd name="connsiteY6" fmla="*/ 3824288 h 4958715"/>
              <a:gd name="connsiteX7" fmla="*/ 3824288 w 5896869"/>
              <a:gd name="connsiteY7" fmla="*/ 0 h 49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869" h="4958715">
                <a:moveTo>
                  <a:pt x="3824288" y="0"/>
                </a:moveTo>
                <a:cubicBezTo>
                  <a:pt x="4484318" y="0"/>
                  <a:pt x="5105295" y="167206"/>
                  <a:pt x="5647171" y="461571"/>
                </a:cubicBezTo>
                <a:lnTo>
                  <a:pt x="5896869" y="613267"/>
                </a:lnTo>
                <a:lnTo>
                  <a:pt x="5896869" y="4958715"/>
                </a:lnTo>
                <a:lnTo>
                  <a:pt x="171138" y="4958715"/>
                </a:lnTo>
                <a:lnTo>
                  <a:pt x="120399" y="4780037"/>
                </a:lnTo>
                <a:cubicBezTo>
                  <a:pt x="41802" y="4474555"/>
                  <a:pt x="0" y="4154303"/>
                  <a:pt x="0" y="3824288"/>
                </a:cubicBezTo>
                <a:cubicBezTo>
                  <a:pt x="0" y="1712192"/>
                  <a:pt x="1712192" y="0"/>
                  <a:pt x="3824288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10934701" y="3028950"/>
            <a:ext cx="1257299" cy="3829050"/>
          </a:xfrm>
          <a:custGeom>
            <a:avLst/>
            <a:gdLst>
              <a:gd name="connsiteX0" fmla="*/ 0 w 1257299"/>
              <a:gd name="connsiteY0" fmla="*/ 0 h 3829050"/>
              <a:gd name="connsiteX1" fmla="*/ 1257299 w 1257299"/>
              <a:gd name="connsiteY1" fmla="*/ 0 h 3829050"/>
              <a:gd name="connsiteX2" fmla="*/ 1257299 w 1257299"/>
              <a:gd name="connsiteY2" fmla="*/ 3829050 h 3829050"/>
              <a:gd name="connsiteX3" fmla="*/ 0 w 1257299"/>
              <a:gd name="connsiteY3" fmla="*/ 382905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299" h="3829050">
                <a:moveTo>
                  <a:pt x="0" y="0"/>
                </a:moveTo>
                <a:lnTo>
                  <a:pt x="1257299" y="0"/>
                </a:lnTo>
                <a:lnTo>
                  <a:pt x="1257299" y="3829050"/>
                </a:lnTo>
                <a:lnTo>
                  <a:pt x="0" y="382905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rcRect/>
          <a:stretch>
            <a:fillRect/>
          </a:stretch>
        </p:blipFill>
        <p:spPr>
          <a:xfrm>
            <a:off x="9173030" y="571501"/>
            <a:ext cx="1930400" cy="4668157"/>
          </a:xfrm>
          <a:custGeom>
            <a:avLst/>
            <a:gdLst>
              <a:gd name="connsiteX0" fmla="*/ 0 w 1930400"/>
              <a:gd name="connsiteY0" fmla="*/ 0 h 4668157"/>
              <a:gd name="connsiteX1" fmla="*/ 1930400 w 1930400"/>
              <a:gd name="connsiteY1" fmla="*/ 0 h 4668157"/>
              <a:gd name="connsiteX2" fmla="*/ 1930400 w 1930400"/>
              <a:gd name="connsiteY2" fmla="*/ 4668157 h 4668157"/>
              <a:gd name="connsiteX3" fmla="*/ 0 w 1930400"/>
              <a:gd name="connsiteY3" fmla="*/ 4668157 h 46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4668157">
                <a:moveTo>
                  <a:pt x="0" y="0"/>
                </a:moveTo>
                <a:lnTo>
                  <a:pt x="1930400" y="0"/>
                </a:lnTo>
                <a:lnTo>
                  <a:pt x="1930400" y="4668157"/>
                </a:lnTo>
                <a:lnTo>
                  <a:pt x="0" y="4668157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1049345" y="756100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9"/>
            </p:custDataLst>
          </p:nvPr>
        </p:nvCxnSpPr>
        <p:spPr>
          <a:xfrm>
            <a:off x="1049345" y="821637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0"/>
            </p:custDataLst>
          </p:nvPr>
        </p:nvCxnSpPr>
        <p:spPr>
          <a:xfrm>
            <a:off x="1049345" y="887173"/>
            <a:ext cx="237324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>
            <a:off x="10586534" y="732719"/>
            <a:ext cx="127370" cy="12737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>
            <a:off x="10824716" y="732719"/>
            <a:ext cx="127370" cy="1273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13"/>
            </p:custDataLst>
          </p:nvPr>
        </p:nvSpPr>
        <p:spPr>
          <a:xfrm>
            <a:off x="11064171" y="732719"/>
            <a:ext cx="127370" cy="12737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>
            <a:off x="11302353" y="732719"/>
            <a:ext cx="127370" cy="1273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rgbClr val="8DA5B8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5"/>
            </p:custDataLst>
          </p:nvPr>
        </p:nvSpPr>
        <p:spPr>
          <a:xfrm>
            <a:off x="1" y="2"/>
            <a:ext cx="1739899" cy="1405430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>
            <a:off x="0" y="5358016"/>
            <a:ext cx="12106276" cy="8606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55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等腰三角形 31"/>
          <p:cNvSpPr/>
          <p:nvPr>
            <p:custDataLst>
              <p:tags r:id="rId17"/>
            </p:custDataLst>
          </p:nvPr>
        </p:nvSpPr>
        <p:spPr>
          <a:xfrm rot="5400000">
            <a:off x="11222741" y="5724939"/>
            <a:ext cx="159378" cy="1375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等腰三角形 32"/>
          <p:cNvSpPr/>
          <p:nvPr>
            <p:custDataLst>
              <p:tags r:id="rId18"/>
            </p:custDataLst>
          </p:nvPr>
        </p:nvSpPr>
        <p:spPr>
          <a:xfrm rot="5400000" flipV="1">
            <a:off x="10981443" y="5724937"/>
            <a:ext cx="159377" cy="1375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9"/>
            </p:custDataLst>
          </p:nvPr>
        </p:nvCxnSpPr>
        <p:spPr>
          <a:xfrm>
            <a:off x="3839959" y="5788365"/>
            <a:ext cx="65960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0"/>
            </p:custDataLst>
          </p:nvPr>
        </p:nvSpPr>
        <p:spPr>
          <a:xfrm>
            <a:off x="838198" y="1918804"/>
            <a:ext cx="6103257" cy="12319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6000" baseline="0" dirty="0">
                <a:gradFill>
                  <a:gsLst>
                    <a:gs pos="0">
                      <a:schemeClr val="accent1"/>
                    </a:gs>
                    <a:gs pos="70000">
                      <a:schemeClr val="accent2"/>
                    </a:gs>
                  </a:gsLst>
                  <a:lin ang="54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pPr marL="0"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文本占位符 23"/>
          <p:cNvSpPr>
            <a:spLocks noGrp="1"/>
          </p:cNvSpPr>
          <p:nvPr>
            <p:ph type="body" sz="quarter" idx="18" hasCustomPrompt="1"/>
            <p:custDataLst>
              <p:tags r:id="rId24"/>
            </p:custDataLst>
          </p:nvPr>
        </p:nvSpPr>
        <p:spPr>
          <a:xfrm>
            <a:off x="838198" y="3533137"/>
            <a:ext cx="2066925" cy="4966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74000">
                <a:schemeClr val="accent2"/>
              </a:gs>
            </a:gsLst>
            <a:lin ang="5400000" scaled="0"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rgbClr val="FFFFFF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35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38198" y="55459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720054" y="3429000"/>
            <a:ext cx="3068676" cy="306867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1" name="矩形: 圆角 10"/>
          <p:cNvSpPr/>
          <p:nvPr>
            <p:custDataLst>
              <p:tags r:id="rId4"/>
            </p:custDataLst>
          </p:nvPr>
        </p:nvSpPr>
        <p:spPr>
          <a:xfrm>
            <a:off x="8278065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10436678" y="5241025"/>
            <a:ext cx="1149564" cy="1149564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: 圆角 12"/>
          <p:cNvSpPr/>
          <p:nvPr>
            <p:custDataLst>
              <p:tags r:id="rId6"/>
            </p:custDataLst>
          </p:nvPr>
        </p:nvSpPr>
        <p:spPr>
          <a:xfrm>
            <a:off x="7760848" y="1016000"/>
            <a:ext cx="2933696" cy="504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弧形 14"/>
          <p:cNvSpPr/>
          <p:nvPr>
            <p:custDataLst>
              <p:tags r:id="rId7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3401350"/>
              <a:gd name="adj2" fmla="val 6993367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弧形 15"/>
          <p:cNvSpPr/>
          <p:nvPr>
            <p:custDataLst>
              <p:tags r:id="rId8"/>
            </p:custDataLst>
          </p:nvPr>
        </p:nvSpPr>
        <p:spPr>
          <a:xfrm rot="3870695">
            <a:off x="8401456" y="972063"/>
            <a:ext cx="1676873" cy="5677950"/>
          </a:xfrm>
          <a:prstGeom prst="arc">
            <a:avLst>
              <a:gd name="adj1" fmla="val 15447740"/>
              <a:gd name="adj2" fmla="val 19307839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图形 9"/>
          <p:cNvSpPr/>
          <p:nvPr>
            <p:custDataLst>
              <p:tags r:id="rId9"/>
            </p:custDataLst>
          </p:nvPr>
        </p:nvSpPr>
        <p:spPr>
          <a:xfrm>
            <a:off x="7183547" y="1646415"/>
            <a:ext cx="372193" cy="372193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21" name="图形 1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b="15734"/>
          <a:stretch>
            <a:fillRect/>
          </a:stretch>
        </p:blipFill>
        <p:spPr>
          <a:xfrm>
            <a:off x="7915247" y="1806269"/>
            <a:ext cx="3203499" cy="4219741"/>
          </a:xfrm>
          <a:custGeom>
            <a:avLst/>
            <a:gdLst>
              <a:gd name="connsiteX0" fmla="*/ 0 w 2802798"/>
              <a:gd name="connsiteY0" fmla="*/ 0 h 3992193"/>
              <a:gd name="connsiteX1" fmla="*/ 2769449 w 2802798"/>
              <a:gd name="connsiteY1" fmla="*/ 0 h 3992193"/>
              <a:gd name="connsiteX2" fmla="*/ 2772997 w 2802798"/>
              <a:gd name="connsiteY2" fmla="*/ 13799 h 3992193"/>
              <a:gd name="connsiteX3" fmla="*/ 2802798 w 2802798"/>
              <a:gd name="connsiteY3" fmla="*/ 309420 h 3992193"/>
              <a:gd name="connsiteX4" fmla="*/ 2802798 w 2802798"/>
              <a:gd name="connsiteY4" fmla="*/ 2525345 h 3992193"/>
              <a:gd name="connsiteX5" fmla="*/ 1335950 w 2802798"/>
              <a:gd name="connsiteY5" fmla="*/ 3992193 h 3992193"/>
              <a:gd name="connsiteX6" fmla="*/ 46143 w 2802798"/>
              <a:gd name="connsiteY6" fmla="*/ 3224532 h 3992193"/>
              <a:gd name="connsiteX7" fmla="*/ 0 w 2802798"/>
              <a:gd name="connsiteY7" fmla="*/ 3128746 h 39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98" h="3992193">
                <a:moveTo>
                  <a:pt x="0" y="0"/>
                </a:moveTo>
                <a:lnTo>
                  <a:pt x="2769449" y="0"/>
                </a:lnTo>
                <a:lnTo>
                  <a:pt x="2772997" y="13799"/>
                </a:lnTo>
                <a:cubicBezTo>
                  <a:pt x="2792537" y="109287"/>
                  <a:pt x="2802798" y="208155"/>
                  <a:pt x="2802798" y="309420"/>
                </a:cubicBezTo>
                <a:lnTo>
                  <a:pt x="2802798" y="2525345"/>
                </a:lnTo>
                <a:cubicBezTo>
                  <a:pt x="2802798" y="3335463"/>
                  <a:pt x="2146068" y="3992193"/>
                  <a:pt x="1335950" y="3992193"/>
                </a:cubicBezTo>
                <a:cubicBezTo>
                  <a:pt x="778994" y="3992193"/>
                  <a:pt x="294538" y="3681786"/>
                  <a:pt x="46143" y="3224532"/>
                </a:cubicBezTo>
                <a:lnTo>
                  <a:pt x="0" y="3128746"/>
                </a:lnTo>
                <a:close/>
              </a:path>
            </a:pathLst>
          </a:custGeom>
        </p:spPr>
      </p:pic>
      <p:cxnSp>
        <p:nvCxnSpPr>
          <p:cNvPr id="25" name="直接连接符 24"/>
          <p:cNvCxnSpPr/>
          <p:nvPr>
            <p:custDataLst>
              <p:tags r:id="rId11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3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>
            <p:custDataLst>
              <p:tags r:id="rId14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图形 9"/>
          <p:cNvSpPr/>
          <p:nvPr>
            <p:custDataLst>
              <p:tags r:id="rId15"/>
            </p:custDataLst>
          </p:nvPr>
        </p:nvSpPr>
        <p:spPr>
          <a:xfrm>
            <a:off x="9860071" y="4209212"/>
            <a:ext cx="368576" cy="36857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9" name="图形 9"/>
          <p:cNvSpPr/>
          <p:nvPr>
            <p:custDataLst>
              <p:tags r:id="rId16"/>
            </p:custDataLst>
          </p:nvPr>
        </p:nvSpPr>
        <p:spPr>
          <a:xfrm>
            <a:off x="7432806" y="1962602"/>
            <a:ext cx="651502" cy="651502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838200" y="1121410"/>
            <a:ext cx="6345555" cy="276352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838199" y="4009006"/>
            <a:ext cx="5935099" cy="86254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8381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9851" y="5116537"/>
            <a:ext cx="288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55000">
                <a:schemeClr val="accent1"/>
              </a:gs>
            </a:gsLst>
            <a:lin ang="2700000" scaled="1"/>
            <a:tileRect/>
          </a:gradFill>
          <a:effectLst>
            <a:outerShdw blurRad="101600" dist="101600" dir="2700000" algn="tl" rotWithShape="0">
              <a:schemeClr val="accent1">
                <a:alpha val="20000"/>
              </a:schemeClr>
            </a:outerShdw>
          </a:effectLst>
        </p:spPr>
        <p:txBody>
          <a:bodyPr wrap="square" lIns="0" tIns="0" rIns="0" bIns="0" anchor="ctr" anchorCtr="1">
            <a:normAutofit/>
          </a:bodyPr>
          <a:lstStyle>
            <a:lvl1pPr marL="0" indent="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lang="en-US" sz="1600" b="1" u="none" strike="noStrike" kern="1200" cap="none" spc="0" normalizeH="0" baseline="0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7988"/>
          </a:xfrm>
          <a:prstGeom prst="rect">
            <a:avLst/>
          </a:prstGeom>
          <a:gradFill flip="none" rotWithShape="1">
            <a:gsLst>
              <a:gs pos="6422">
                <a:schemeClr val="accent1">
                  <a:alpha val="25000"/>
                </a:schemeClr>
              </a:gs>
              <a:gs pos="5300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矩形: 单圆角 21"/>
          <p:cNvSpPr/>
          <p:nvPr>
            <p:custDataLst>
              <p:tags r:id="rId2"/>
            </p:custDataLst>
          </p:nvPr>
        </p:nvSpPr>
        <p:spPr>
          <a:xfrm flipV="1">
            <a:off x="0" y="0"/>
            <a:ext cx="3327399" cy="685799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图形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0" y="4038603"/>
            <a:ext cx="1180357" cy="2819401"/>
          </a:xfrm>
          <a:prstGeom prst="rect">
            <a:avLst/>
          </a:prstGeom>
        </p:spPr>
      </p:pic>
      <p:sp>
        <p:nvSpPr>
          <p:cNvPr id="25" name="矩形: 圆角 24"/>
          <p:cNvSpPr/>
          <p:nvPr>
            <p:custDataLst>
              <p:tags r:id="rId4"/>
            </p:custDataLst>
          </p:nvPr>
        </p:nvSpPr>
        <p:spPr>
          <a:xfrm>
            <a:off x="838201" y="1860552"/>
            <a:ext cx="10515600" cy="4356100"/>
          </a:xfrm>
          <a:prstGeom prst="roundRect">
            <a:avLst>
              <a:gd name="adj" fmla="val 3256"/>
            </a:avLst>
          </a:prstGeom>
          <a:solidFill>
            <a:schemeClr val="lt1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7" name="直接连接符 36"/>
          <p:cNvCxnSpPr/>
          <p:nvPr>
            <p:custDataLst>
              <p:tags r:id="rId5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7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9540" y="565150"/>
            <a:ext cx="3198495" cy="1081405"/>
          </a:xfrm>
        </p:spPr>
        <p:txBody>
          <a:bodyPr wrap="square" anchor="b">
            <a:normAutofit/>
          </a:bodyPr>
          <a:lstStyle>
            <a:lvl1pPr>
              <a:defRPr sz="48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22" name="任意多边形: 形状 8"/>
          <p:cNvSpPr/>
          <p:nvPr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533277" y="3925701"/>
            <a:ext cx="1827999" cy="1827999"/>
          </a:xfrm>
          <a:prstGeom prst="ellipse">
            <a:avLst/>
          </a:prstGeom>
          <a:gradFill flip="none" rotWithShape="1">
            <a:gsLst>
              <a:gs pos="76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3272059" y="1267996"/>
            <a:ext cx="2494306" cy="2494306"/>
          </a:xfrm>
          <a:prstGeom prst="ellipse">
            <a:avLst/>
          </a:prstGeom>
          <a:gradFill flip="none" rotWithShape="1">
            <a:gsLst>
              <a:gs pos="7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3" name="矩形: 圆顶角 12"/>
          <p:cNvSpPr/>
          <p:nvPr>
            <p:custDataLst>
              <p:tags r:id="rId6"/>
            </p:custDataLst>
          </p:nvPr>
        </p:nvSpPr>
        <p:spPr>
          <a:xfrm>
            <a:off x="129790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矩形: 圆顶角 13"/>
          <p:cNvSpPr/>
          <p:nvPr>
            <p:custDataLst>
              <p:tags r:id="rId7"/>
            </p:custDataLst>
          </p:nvPr>
        </p:nvSpPr>
        <p:spPr>
          <a:xfrm>
            <a:off x="1549857" y="941537"/>
            <a:ext cx="3289211" cy="4796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图形 9"/>
          <p:cNvSpPr/>
          <p:nvPr>
            <p:custDataLst>
              <p:tags r:id="rId8"/>
            </p:custDataLst>
          </p:nvPr>
        </p:nvSpPr>
        <p:spPr>
          <a:xfrm>
            <a:off x="3096775" y="1724416"/>
            <a:ext cx="261766" cy="26176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16" name="图形 9"/>
          <p:cNvSpPr/>
          <p:nvPr>
            <p:custDataLst>
              <p:tags r:id="rId9"/>
            </p:custDataLst>
          </p:nvPr>
        </p:nvSpPr>
        <p:spPr>
          <a:xfrm>
            <a:off x="3384154" y="1866175"/>
            <a:ext cx="643586" cy="643586"/>
          </a:xfrm>
          <a:custGeom>
            <a:avLst/>
            <a:gdLst>
              <a:gd name="connsiteX0" fmla="*/ 4846320 w 4846319"/>
              <a:gd name="connsiteY0" fmla="*/ 2423160 h 4846319"/>
              <a:gd name="connsiteX1" fmla="*/ 2423160 w 4846319"/>
              <a:gd name="connsiteY1" fmla="*/ 4846320 h 4846319"/>
              <a:gd name="connsiteX2" fmla="*/ 0 w 4846319"/>
              <a:gd name="connsiteY2" fmla="*/ 2423160 h 4846319"/>
              <a:gd name="connsiteX3" fmla="*/ 2423160 w 4846319"/>
              <a:gd name="connsiteY3" fmla="*/ 0 h 4846319"/>
              <a:gd name="connsiteX4" fmla="*/ 4846320 w 4846319"/>
              <a:gd name="connsiteY4" fmla="*/ 2423160 h 48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19" h="4846319">
                <a:moveTo>
                  <a:pt x="4846320" y="2423160"/>
                </a:moveTo>
                <a:cubicBezTo>
                  <a:pt x="3028950" y="2757773"/>
                  <a:pt x="2757773" y="3028950"/>
                  <a:pt x="2423160" y="4846320"/>
                </a:cubicBezTo>
                <a:cubicBezTo>
                  <a:pt x="2088547" y="3028950"/>
                  <a:pt x="1817370" y="2757773"/>
                  <a:pt x="0" y="2423160"/>
                </a:cubicBezTo>
                <a:cubicBezTo>
                  <a:pt x="1817370" y="2088547"/>
                  <a:pt x="2088547" y="1817370"/>
                  <a:pt x="2423160" y="0"/>
                </a:cubicBezTo>
                <a:cubicBezTo>
                  <a:pt x="2757773" y="1817370"/>
                  <a:pt x="3028950" y="2088547"/>
                  <a:pt x="4846320" y="24231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</p:txBody>
      </p:sp>
      <p:pic>
        <p:nvPicPr>
          <p:cNvPr id="17" name="图形 6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b="46847"/>
          <a:stretch>
            <a:fillRect/>
          </a:stretch>
        </p:blipFill>
        <p:spPr>
          <a:xfrm flipH="1">
            <a:off x="1499789" y="2619139"/>
            <a:ext cx="3737211" cy="3105193"/>
          </a:xfrm>
          <a:custGeom>
            <a:avLst/>
            <a:gdLst>
              <a:gd name="connsiteX0" fmla="*/ 0 w 4623746"/>
              <a:gd name="connsiteY0" fmla="*/ 0 h 3841801"/>
              <a:gd name="connsiteX1" fmla="*/ 4568731 w 4623746"/>
              <a:gd name="connsiteY1" fmla="*/ 0 h 3841801"/>
              <a:gd name="connsiteX2" fmla="*/ 4574584 w 4623746"/>
              <a:gd name="connsiteY2" fmla="*/ 22764 h 3841801"/>
              <a:gd name="connsiteX3" fmla="*/ 4623746 w 4623746"/>
              <a:gd name="connsiteY3" fmla="*/ 510447 h 3841801"/>
              <a:gd name="connsiteX4" fmla="*/ 4623746 w 4623746"/>
              <a:gd name="connsiteY4" fmla="*/ 3841801 h 3841801"/>
              <a:gd name="connsiteX5" fmla="*/ 0 w 4623746"/>
              <a:gd name="connsiteY5" fmla="*/ 3841801 h 38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746" h="3841801">
                <a:moveTo>
                  <a:pt x="0" y="0"/>
                </a:moveTo>
                <a:lnTo>
                  <a:pt x="4568731" y="0"/>
                </a:lnTo>
                <a:lnTo>
                  <a:pt x="4574584" y="22764"/>
                </a:lnTo>
                <a:cubicBezTo>
                  <a:pt x="4606819" y="180290"/>
                  <a:pt x="4623746" y="343391"/>
                  <a:pt x="4623746" y="510447"/>
                </a:cubicBezTo>
                <a:lnTo>
                  <a:pt x="4623746" y="3841801"/>
                </a:lnTo>
                <a:lnTo>
                  <a:pt x="0" y="3841801"/>
                </a:lnTo>
                <a:close/>
              </a:path>
            </a:pathLst>
          </a:custGeom>
        </p:spPr>
      </p:pic>
      <p:sp>
        <p:nvSpPr>
          <p:cNvPr id="18" name="任意多边形: 形状 17"/>
          <p:cNvSpPr/>
          <p:nvPr>
            <p:custDataLst>
              <p:tags r:id="rId11"/>
            </p:custDataLst>
          </p:nvPr>
        </p:nvSpPr>
        <p:spPr>
          <a:xfrm rot="16200000">
            <a:off x="10798198" y="5708698"/>
            <a:ext cx="108000" cy="495204"/>
          </a:xfrm>
          <a:custGeom>
            <a:avLst/>
            <a:gdLst>
              <a:gd name="connsiteX0" fmla="*/ 54000 w 108000"/>
              <a:gd name="connsiteY0" fmla="*/ 387204 h 495204"/>
              <a:gd name="connsiteX1" fmla="*/ 108000 w 108000"/>
              <a:gd name="connsiteY1" fmla="*/ 441204 h 495204"/>
              <a:gd name="connsiteX2" fmla="*/ 54000 w 108000"/>
              <a:gd name="connsiteY2" fmla="*/ 495204 h 495204"/>
              <a:gd name="connsiteX3" fmla="*/ 0 w 108000"/>
              <a:gd name="connsiteY3" fmla="*/ 441204 h 495204"/>
              <a:gd name="connsiteX4" fmla="*/ 54000 w 108000"/>
              <a:gd name="connsiteY4" fmla="*/ 387204 h 495204"/>
              <a:gd name="connsiteX5" fmla="*/ 54000 w 108000"/>
              <a:gd name="connsiteY5" fmla="*/ 193602 h 495204"/>
              <a:gd name="connsiteX6" fmla="*/ 108000 w 108000"/>
              <a:gd name="connsiteY6" fmla="*/ 247602 h 495204"/>
              <a:gd name="connsiteX7" fmla="*/ 54000 w 108000"/>
              <a:gd name="connsiteY7" fmla="*/ 301602 h 495204"/>
              <a:gd name="connsiteX8" fmla="*/ 0 w 108000"/>
              <a:gd name="connsiteY8" fmla="*/ 247602 h 495204"/>
              <a:gd name="connsiteX9" fmla="*/ 54000 w 108000"/>
              <a:gd name="connsiteY9" fmla="*/ 193602 h 495204"/>
              <a:gd name="connsiteX10" fmla="*/ 54000 w 108000"/>
              <a:gd name="connsiteY10" fmla="*/ 0 h 495204"/>
              <a:gd name="connsiteX11" fmla="*/ 108000 w 108000"/>
              <a:gd name="connsiteY11" fmla="*/ 54000 h 495204"/>
              <a:gd name="connsiteX12" fmla="*/ 54000 w 108000"/>
              <a:gd name="connsiteY12" fmla="*/ 108000 h 495204"/>
              <a:gd name="connsiteX13" fmla="*/ 0 w 108000"/>
              <a:gd name="connsiteY13" fmla="*/ 54000 h 495204"/>
              <a:gd name="connsiteX14" fmla="*/ 54000 w 108000"/>
              <a:gd name="connsiteY14" fmla="*/ 0 h 4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000" h="495204">
                <a:moveTo>
                  <a:pt x="54000" y="387204"/>
                </a:moveTo>
                <a:cubicBezTo>
                  <a:pt x="83823" y="387204"/>
                  <a:pt x="108000" y="411381"/>
                  <a:pt x="108000" y="441204"/>
                </a:cubicBezTo>
                <a:cubicBezTo>
                  <a:pt x="108000" y="471027"/>
                  <a:pt x="83823" y="495204"/>
                  <a:pt x="54000" y="495204"/>
                </a:cubicBezTo>
                <a:cubicBezTo>
                  <a:pt x="24177" y="495204"/>
                  <a:pt x="0" y="471027"/>
                  <a:pt x="0" y="441204"/>
                </a:cubicBezTo>
                <a:cubicBezTo>
                  <a:pt x="0" y="411381"/>
                  <a:pt x="24177" y="387204"/>
                  <a:pt x="54000" y="387204"/>
                </a:cubicBezTo>
                <a:close/>
                <a:moveTo>
                  <a:pt x="54000" y="193602"/>
                </a:moveTo>
                <a:cubicBezTo>
                  <a:pt x="83823" y="193602"/>
                  <a:pt x="108000" y="217779"/>
                  <a:pt x="108000" y="247602"/>
                </a:cubicBezTo>
                <a:cubicBezTo>
                  <a:pt x="108000" y="277425"/>
                  <a:pt x="83823" y="301602"/>
                  <a:pt x="54000" y="301602"/>
                </a:cubicBezTo>
                <a:cubicBezTo>
                  <a:pt x="24177" y="301602"/>
                  <a:pt x="0" y="277425"/>
                  <a:pt x="0" y="247602"/>
                </a:cubicBezTo>
                <a:cubicBezTo>
                  <a:pt x="0" y="217779"/>
                  <a:pt x="24177" y="193602"/>
                  <a:pt x="54000" y="193602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弧形 19"/>
          <p:cNvSpPr/>
          <p:nvPr>
            <p:custDataLst>
              <p:tags r:id="rId12"/>
            </p:custDataLst>
          </p:nvPr>
        </p:nvSpPr>
        <p:spPr>
          <a:xfrm rot="3870695">
            <a:off x="2441344" y="1174224"/>
            <a:ext cx="1676873" cy="5677950"/>
          </a:xfrm>
          <a:prstGeom prst="arc">
            <a:avLst>
              <a:gd name="adj1" fmla="val 3567365"/>
              <a:gd name="adj2" fmla="val 6578231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弧形 20"/>
          <p:cNvSpPr/>
          <p:nvPr>
            <p:custDataLst>
              <p:tags r:id="rId13"/>
            </p:custDataLst>
          </p:nvPr>
        </p:nvSpPr>
        <p:spPr>
          <a:xfrm rot="3870695">
            <a:off x="2236507" y="1174225"/>
            <a:ext cx="1676873" cy="5677950"/>
          </a:xfrm>
          <a:prstGeom prst="arc">
            <a:avLst>
              <a:gd name="adj1" fmla="val 15455795"/>
              <a:gd name="adj2" fmla="val 16780178"/>
            </a:avLst>
          </a:prstGeom>
          <a:ln w="25400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5236845" y="2974340"/>
            <a:ext cx="5852795" cy="2527935"/>
          </a:xfrm>
        </p:spPr>
        <p:txBody>
          <a:bodyPr wrap="square" anchor="t" anchorCtr="0">
            <a:normAutofit/>
          </a:bodyPr>
          <a:lstStyle>
            <a:lvl1pPr algn="r">
              <a:defRPr sz="5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6110506" y="1631269"/>
            <a:ext cx="4978994" cy="1224000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6000" b="1">
                <a:gradFill flip="none" rotWithShape="1">
                  <a:gsLst>
                    <a:gs pos="0">
                      <a:schemeClr val="accent2"/>
                    </a:gs>
                    <a:gs pos="43000">
                      <a:schemeClr val="accent1"/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直接连接符 2"/>
          <p:cNvCxnSpPr/>
          <p:nvPr>
            <p:custDataLst>
              <p:tags r:id="rId19"/>
            </p:custDataLst>
          </p:nvPr>
        </p:nvCxnSpPr>
        <p:spPr>
          <a:xfrm>
            <a:off x="1192291" y="5956300"/>
            <a:ext cx="9271478" cy="0"/>
          </a:xfrm>
          <a:prstGeom prst="line">
            <a:avLst/>
          </a:prstGeom>
          <a:solidFill>
            <a:srgbClr val="98E3BC"/>
          </a:solidFill>
          <a:ln w="12700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9" name="任意多边形: 形状 8"/>
          <p:cNvSpPr/>
          <p:nvPr>
            <p:custDataLst>
              <p:tags r:id="rId2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0" y="0"/>
            <a:ext cx="1848171" cy="184729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 flipH="1" flipV="1">
            <a:off x="9258300" y="3925570"/>
            <a:ext cx="2934335" cy="2932430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2" name="矩形: 单圆角 11"/>
          <p:cNvSpPr/>
          <p:nvPr>
            <p:custDataLst>
              <p:tags r:id="rId5"/>
            </p:custDataLst>
          </p:nvPr>
        </p:nvSpPr>
        <p:spPr>
          <a:xfrm>
            <a:off x="732489" y="970310"/>
            <a:ext cx="10620714" cy="5001610"/>
          </a:xfrm>
          <a:prstGeom prst="round1Rect">
            <a:avLst>
              <a:gd name="adj" fmla="val 37950"/>
            </a:avLst>
          </a:prstGeom>
          <a:gradFill flip="none" rotWithShape="1">
            <a:gsLst>
              <a:gs pos="16000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>
            <a:off x="6678970" y="966964"/>
            <a:ext cx="4484992" cy="43286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/>
          </a:p>
        </p:txBody>
      </p:sp>
      <p:sp>
        <p:nvSpPr>
          <p:cNvPr id="15" name="矩形: 单圆角 14"/>
          <p:cNvSpPr/>
          <p:nvPr>
            <p:custDataLst>
              <p:tags r:id="rId7"/>
            </p:custDataLst>
          </p:nvPr>
        </p:nvSpPr>
        <p:spPr>
          <a:xfrm flipH="1">
            <a:off x="835910" y="5231764"/>
            <a:ext cx="10517890" cy="869353"/>
          </a:xfrm>
          <a:prstGeom prst="round1Rect">
            <a:avLst>
              <a:gd name="adj" fmla="val 29548"/>
            </a:avLst>
          </a:prstGeom>
          <a:solidFill>
            <a:schemeClr val="accent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600" b="1"/>
          </a:p>
        </p:txBody>
      </p:sp>
      <p:pic>
        <p:nvPicPr>
          <p:cNvPr id="16" name="图形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b="26654"/>
          <a:stretch>
            <a:fillRect/>
          </a:stretch>
        </p:blipFill>
        <p:spPr>
          <a:xfrm>
            <a:off x="7177041" y="1773850"/>
            <a:ext cx="3774196" cy="4327268"/>
          </a:xfrm>
          <a:prstGeom prst="rect">
            <a:avLst/>
          </a:prstGeom>
        </p:spPr>
      </p:pic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3479538" y="5666440"/>
            <a:ext cx="5234214" cy="0"/>
          </a:xfrm>
          <a:prstGeom prst="line">
            <a:avLst/>
          </a:prstGeom>
          <a:solidFill>
            <a:srgbClr val="98E3BC"/>
          </a:solidFill>
          <a:ln w="15875">
            <a:solidFill>
              <a:schemeClr val="tx2">
                <a:lumMod val="25000"/>
                <a:lumOff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0"/>
            </p:custDataLst>
          </p:nvPr>
        </p:nvCxnSpPr>
        <p:spPr>
          <a:xfrm>
            <a:off x="11122861" y="681237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1"/>
            </p:custDataLst>
          </p:nvPr>
        </p:nvCxnSpPr>
        <p:spPr>
          <a:xfrm>
            <a:off x="11122861" y="7568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12"/>
            </p:custDataLst>
          </p:nvPr>
        </p:nvCxnSpPr>
        <p:spPr>
          <a:xfrm>
            <a:off x="11122861" y="833002"/>
            <a:ext cx="21272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838200" y="1265786"/>
            <a:ext cx="5959253" cy="230430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838798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091987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0" name="联系方式占位符 9"/>
          <p:cNvSpPr>
            <a:spLocks noGrp="1"/>
          </p:cNvSpPr>
          <p:nvPr>
            <p:ph type="body" sz="quarter" idx="16" hasCustomPrompt="1"/>
            <p:custDataLst>
              <p:tags r:id="rId19"/>
            </p:custDataLst>
          </p:nvPr>
        </p:nvSpPr>
        <p:spPr>
          <a:xfrm>
            <a:off x="8220013" y="541444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等腰三角形 15"/>
          <p:cNvSpPr/>
          <p:nvPr>
            <p:custDataLst>
              <p:tags r:id="rId2"/>
            </p:custDataLst>
          </p:nvPr>
        </p:nvSpPr>
        <p:spPr>
          <a:xfrm rot="13818227">
            <a:off x="10679324" y="3597564"/>
            <a:ext cx="416585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715433" y="3636576"/>
            <a:ext cx="2475424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38200" y="1252855"/>
            <a:ext cx="10515600" cy="2902585"/>
          </a:xfrm>
          <a:noFill/>
        </p:spPr>
        <p:txBody>
          <a:bodyPr wrap="square" rtlCol="0" anchor="t">
            <a:normAutofit/>
          </a:bodyPr>
          <a:lstStyle>
            <a:lvl1pPr>
              <a:defRPr lang="en-US" sz="5200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lt"/>
                <a:sym typeface="+mn-lt"/>
              </a:defRPr>
            </a:lvl1pPr>
          </a:lstStyle>
          <a:p>
            <a:pPr marL="0" lvl="0" defTabSz="1218565"/>
            <a:r>
              <a:rPr sz="6000" dirty="0">
                <a:sym typeface="+mn-ea"/>
              </a:rPr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04875" y="180975"/>
            <a:ext cx="10515600" cy="944880"/>
          </a:xfrm>
          <a:noFill/>
        </p:spPr>
        <p:txBody>
          <a:bodyPr wrap="square" rtlCol="0" anchor="b">
            <a:norm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>
                <a:sym typeface="+mn-ea"/>
              </a:rPr>
              <a:t>Click to add subtitle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891540" y="4946650"/>
            <a:ext cx="5776595" cy="1244600"/>
          </a:xfrm>
        </p:spPr>
        <p:txBody>
          <a:bodyPr wrap="square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sym typeface="+mn-ea"/>
              </a:rPr>
              <a:t>Click to add text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421061" y="4299150"/>
            <a:ext cx="5193634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sym typeface="+mn-ea"/>
              </a:rPr>
              <a:t>Click to add text</a:t>
            </a: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838198" y="4335150"/>
            <a:ext cx="432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900000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900000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995680"/>
            <a:ext cx="4690745" cy="2914015"/>
          </a:xfrm>
        </p:spPr>
        <p:txBody>
          <a:bodyPr wrap="square" anchor="b">
            <a:normAutofit/>
          </a:bodyPr>
          <a:lstStyle>
            <a:lvl1pPr algn="ctr">
              <a:defRPr sz="58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等腰三角形 15"/>
          <p:cNvSpPr/>
          <p:nvPr>
            <p:custDataLst>
              <p:tags r:id="rId2"/>
            </p:custDataLst>
          </p:nvPr>
        </p:nvSpPr>
        <p:spPr>
          <a:xfrm rot="13818227">
            <a:off x="10844016" y="3946656"/>
            <a:ext cx="371259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985001" y="3981423"/>
            <a:ext cx="2206086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13" name="等腰三角形 15"/>
          <p:cNvSpPr/>
          <p:nvPr>
            <p:custDataLst>
              <p:tags r:id="rId4"/>
            </p:custDataLst>
          </p:nvPr>
        </p:nvSpPr>
        <p:spPr>
          <a:xfrm rot="3018227">
            <a:off x="977129" y="580746"/>
            <a:ext cx="371259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 rot="10800000">
            <a:off x="1317" y="4445"/>
            <a:ext cx="2206086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96000" y="3274695"/>
            <a:ext cx="10800000" cy="2646680"/>
          </a:xfrm>
        </p:spPr>
        <p:txBody>
          <a:bodyPr wrap="square" anchor="t" anchorCtr="0">
            <a:normAutofit/>
          </a:bodyPr>
          <a:lstStyle>
            <a:lvl1pPr algn="ctr">
              <a:defRPr sz="60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524000" y="307340"/>
            <a:ext cx="9144000" cy="275971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50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960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960" y="360045"/>
            <a:ext cx="10798810" cy="864235"/>
          </a:xfrm>
        </p:spPr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等腰三角形 15"/>
          <p:cNvSpPr/>
          <p:nvPr>
            <p:custDataLst>
              <p:tags r:id="rId2"/>
            </p:custDataLst>
          </p:nvPr>
        </p:nvSpPr>
        <p:spPr>
          <a:xfrm rot="13818227">
            <a:off x="10679324" y="3597564"/>
            <a:ext cx="416585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715433" y="3636576"/>
            <a:ext cx="2475424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38835" y="212725"/>
            <a:ext cx="10514965" cy="2973070"/>
          </a:xfr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1218565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000" b="1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lt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Click to add title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92175" y="5288280"/>
            <a:ext cx="7315200" cy="89471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Click to add text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443990" y="3674110"/>
            <a:ext cx="9910445" cy="120396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200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Click to add text</a:t>
            </a: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838833" y="3603245"/>
            <a:ext cx="432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27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23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7.svg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0.xml"/><Relationship Id="rId22" Type="http://schemas.openxmlformats.org/officeDocument/2006/relationships/tags" Target="../tags/tag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240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239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238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24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2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4158" y="6498000"/>
            <a:ext cx="12187842" cy="36000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0"/>
                </a:schemeClr>
              </a:gs>
              <a:gs pos="20000">
                <a:schemeClr val="bg2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1200">
              <a:solidFill>
                <a:srgbClr val="1029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任意多边形: 形状 7"/>
          <p:cNvSpPr/>
          <p:nvPr>
            <p:custDataLst>
              <p:tags r:id="rId19"/>
            </p:custDataLst>
          </p:nvPr>
        </p:nvSpPr>
        <p:spPr>
          <a:xfrm>
            <a:off x="0" y="0"/>
            <a:ext cx="990600" cy="800172"/>
          </a:xfrm>
          <a:custGeom>
            <a:avLst/>
            <a:gdLst>
              <a:gd name="connsiteX0" fmla="*/ 1132267 w 1718127"/>
              <a:gd name="connsiteY0" fmla="*/ 0 h 1387843"/>
              <a:gd name="connsiteX1" fmla="*/ 1718127 w 1718127"/>
              <a:gd name="connsiteY1" fmla="*/ 0 h 1387843"/>
              <a:gd name="connsiteX2" fmla="*/ 1703342 w 1718127"/>
              <a:gd name="connsiteY2" fmla="*/ 96877 h 1387843"/>
              <a:gd name="connsiteX3" fmla="*/ 119381 w 1718127"/>
              <a:gd name="connsiteY3" fmla="*/ 1387843 h 1387843"/>
              <a:gd name="connsiteX4" fmla="*/ 0 w 1718127"/>
              <a:gd name="connsiteY4" fmla="*/ 1381815 h 1387843"/>
              <a:gd name="connsiteX5" fmla="*/ 0 w 1718127"/>
              <a:gd name="connsiteY5" fmla="*/ 802689 h 1387843"/>
              <a:gd name="connsiteX6" fmla="*/ 13147 w 1718127"/>
              <a:gd name="connsiteY6" fmla="*/ 804696 h 1387843"/>
              <a:gd name="connsiteX7" fmla="*/ 119381 w 1718127"/>
              <a:gd name="connsiteY7" fmla="*/ 810060 h 1387843"/>
              <a:gd name="connsiteX8" fmla="*/ 1111694 w 1718127"/>
              <a:gd name="connsiteY8" fmla="*/ 80008 h 138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27" h="1387843">
                <a:moveTo>
                  <a:pt x="1132267" y="0"/>
                </a:moveTo>
                <a:lnTo>
                  <a:pt x="1718127" y="0"/>
                </a:lnTo>
                <a:lnTo>
                  <a:pt x="1703342" y="96877"/>
                </a:lnTo>
                <a:cubicBezTo>
                  <a:pt x="1552581" y="833630"/>
                  <a:pt x="900703" y="1387843"/>
                  <a:pt x="119381" y="1387843"/>
                </a:cubicBezTo>
                <a:lnTo>
                  <a:pt x="0" y="1381815"/>
                </a:lnTo>
                <a:lnTo>
                  <a:pt x="0" y="802689"/>
                </a:lnTo>
                <a:lnTo>
                  <a:pt x="13147" y="804696"/>
                </a:lnTo>
                <a:cubicBezTo>
                  <a:pt x="48076" y="808243"/>
                  <a:pt x="83516" y="810060"/>
                  <a:pt x="119381" y="810060"/>
                </a:cubicBezTo>
                <a:cubicBezTo>
                  <a:pt x="585624" y="810060"/>
                  <a:pt x="980142" y="502963"/>
                  <a:pt x="1111694" y="80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22">
                <a:schemeClr val="accent1">
                  <a:lumMod val="20000"/>
                  <a:lumOff val="80000"/>
                </a:schemeClr>
              </a:gs>
              <a:gs pos="53000">
                <a:schemeClr val="bg2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>
            <p:custDataLst>
              <p:tags r:id="rId14"/>
            </p:custDataLst>
          </p:nvPr>
        </p:nvSpPr>
        <p:spPr>
          <a:xfrm flipH="1" flipV="1">
            <a:off x="9258304" y="3925701"/>
            <a:ext cx="2933696" cy="2932298"/>
          </a:xfrm>
          <a:custGeom>
            <a:avLst/>
            <a:gdLst>
              <a:gd name="connsiteX0" fmla="*/ 0 w 1556484"/>
              <a:gd name="connsiteY0" fmla="*/ 0 h 1555743"/>
              <a:gd name="connsiteX1" fmla="*/ 1556484 w 1556484"/>
              <a:gd name="connsiteY1" fmla="*/ 0 h 1555743"/>
              <a:gd name="connsiteX2" fmla="*/ 1548919 w 1556484"/>
              <a:gd name="connsiteY2" fmla="*/ 149820 h 1555743"/>
              <a:gd name="connsiteX3" fmla="*/ 150601 w 1556484"/>
              <a:gd name="connsiteY3" fmla="*/ 1548138 h 1555743"/>
              <a:gd name="connsiteX4" fmla="*/ 0 w 1556484"/>
              <a:gd name="connsiteY4" fmla="*/ 1555743 h 15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84" h="1555743">
                <a:moveTo>
                  <a:pt x="0" y="0"/>
                </a:moveTo>
                <a:lnTo>
                  <a:pt x="1556484" y="0"/>
                </a:lnTo>
                <a:lnTo>
                  <a:pt x="1548919" y="149820"/>
                </a:lnTo>
                <a:cubicBezTo>
                  <a:pt x="1474043" y="887113"/>
                  <a:pt x="887894" y="1473262"/>
                  <a:pt x="150601" y="1548138"/>
                </a:cubicBezTo>
                <a:lnTo>
                  <a:pt x="0" y="15557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7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1" y="0"/>
            <a:ext cx="12191998" cy="6369977"/>
          </a:xfrm>
          <a:prstGeom prst="rect">
            <a:avLst/>
          </a:prstGeom>
          <a:gradFill flip="none" rotWithShape="1">
            <a:gsLst>
              <a:gs pos="39000">
                <a:schemeClr val="bg2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2" name="图形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11252201" y="4613195"/>
            <a:ext cx="939799" cy="224480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1" y="-13335"/>
            <a:ext cx="12191998" cy="636997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53000">
                <a:schemeClr val="bg2">
                  <a:alpha val="3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商务-红色-折纸_0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  <a:lumOff val="20000"/>
                </a:schemeClr>
              </a:gs>
              <a:gs pos="50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/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35000">
                <a:schemeClr val="accent2"/>
              </a:gs>
              <a:gs pos="100000">
                <a:schemeClr val="accent1"/>
              </a:gs>
            </a:gsLst>
            <a:lin ang="3000000" scaled="0"/>
          </a:gradFill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17.xml"/><Relationship Id="rId7" Type="http://schemas.openxmlformats.org/officeDocument/2006/relationships/image" Target="../media/image12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319.xml"/><Relationship Id="rId10" Type="http://schemas.openxmlformats.org/officeDocument/2006/relationships/image" Target="../media/image15.png"/><Relationship Id="rId4" Type="http://schemas.openxmlformats.org/officeDocument/2006/relationships/tags" Target="../tags/tag318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>
            <p:custDataLst>
              <p:tags r:id="rId2"/>
            </p:custDataLst>
          </p:nvPr>
        </p:nvSpPr>
        <p:spPr>
          <a:xfrm>
            <a:off x="86627" y="127823"/>
            <a:ext cx="5005137" cy="90534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ALL INDIA INSTITUTE OF MEDICAL SCIENCES</a:t>
            </a: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GORAKHPU</a:t>
            </a:r>
            <a:r>
              <a:rPr lang="en-US" sz="16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3458344" y="1135115"/>
            <a:ext cx="1460500" cy="113491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charset="0"/>
                <a:cs typeface="Lucida Bright" panose="02040602050505020304" charset="0"/>
              </a:rPr>
              <a:t>24</a:t>
            </a:r>
            <a:endParaRPr lang="en-US" sz="9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charset="0"/>
              <a:cs typeface="Lucida Bright" panose="0204060205050502030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45720" y="1102092"/>
            <a:ext cx="3336290" cy="136081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WORLD TB DAY C.M.E.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Lucida Bright" panose="02040602050505020304" charset="0"/>
                <a:cs typeface="Lucida Bright" panose="02040602050505020304" charset="0"/>
              </a:rPr>
              <a:t>2:30 PM - 4:50 PM | </a:t>
            </a:r>
            <a:r>
              <a:rPr lang="en-US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Lucida Bright" panose="02040602050505020304" charset="0"/>
                <a:cs typeface="Lucida Bright" panose="02040602050505020304" charset="0"/>
              </a:rPr>
              <a:t>24.03.2026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Lucida Bright" panose="02040602050505020304" charset="0"/>
                <a:cs typeface="Lucida Bright" panose="02040602050505020304" charset="0"/>
              </a:rPr>
              <a:t>Venue: Seminar Hall </a:t>
            </a:r>
            <a:r>
              <a:rPr lang="en-US" altLang="en-US" sz="1400" b="1" dirty="0">
                <a:solidFill>
                  <a:schemeClr val="tx1"/>
                </a:solidFill>
                <a:latin typeface="Lucida Bright" panose="02040602050505020304" charset="0"/>
                <a:cs typeface="Lucida Bright" panose="02040602050505020304" charset="0"/>
              </a:rPr>
              <a:t>Auditorium</a:t>
            </a:r>
          </a:p>
        </p:txBody>
      </p:sp>
      <p:graphicFrame>
        <p:nvGraphicFramePr>
          <p:cNvPr id="8" name="Table 7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0353196"/>
              </p:ext>
            </p:extLst>
          </p:nvPr>
        </p:nvGraphicFramePr>
        <p:xfrm>
          <a:off x="0" y="2680072"/>
          <a:ext cx="6612556" cy="419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0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Speakers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02:00 – 02.15 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Registration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100" dirty="0"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02.15-02.20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Welcome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Dr. Subodh Kumar Pandey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Professor &amp; Head, Pulmonary Medicine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02.20 -02.30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Inauguration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Maj Gen (Dr.) Vibha Dutta, SM (Retd.) 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Executive Director and CEO, AIIMS Gorakhpur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84240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100" dirty="0"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02.40 – 03:00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Current Scenario of Tuberculosis in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Dr. Rama Shankar Rath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Associate Professor, Community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03:00– 03:20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Advances in TB Diagnosis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Dr. Aroop Mohanty 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Associate Professor, Microbiology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03.20 -03.40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Complications of Pulmonary Tuberculosis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Dr. Kanupriya,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DM Resident, Pulmonary Medicine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91056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03.40 – 04:00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Pulmonary Rehabilitation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Dr. Abhimanyu Vasudeva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Associate Professor, PMR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04.00- 04.30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Management of Drug-Resistant 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 err="1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Lt.Col</a:t>
                      </a: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Shafin Babu PS, Associate Professor,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Army Hospital (Research and Referral), New Delhi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83312"/>
                  </a:ext>
                </a:extLst>
              </a:tr>
              <a:tr h="402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04:30-04.35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Vote of Thanks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Dr. Kanupriya, 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DM Resident, Pulmonary Medicine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5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04.35 PM onwards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High Tea and Snacks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Multi Purpose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1" descr="gkpfinal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8577" y="19380"/>
            <a:ext cx="1340018" cy="119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45720" y="2331369"/>
            <a:ext cx="6449695" cy="30777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charset="0"/>
                <a:cs typeface="Lucida Bright" panose="02040602050505020304" charset="0"/>
              </a:rPr>
              <a:t>PROGRAMME SCHEDULE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94204" y="127824"/>
            <a:ext cx="4403091" cy="9053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THEME: </a:t>
            </a:r>
            <a:r>
              <a:rPr lang="en-US" altLang="en-US" sz="1600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Yes! We Can End TB: Commit, Led by Countries. Powered by people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178" y="1172064"/>
            <a:ext cx="1589405" cy="10979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698615" y="4127549"/>
            <a:ext cx="5440045" cy="2730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dirty="0">
                <a:solidFill>
                  <a:schemeClr val="tx1"/>
                </a:solidFill>
                <a:latin typeface="Lucida Bright" panose="02040602050505020304" charset="0"/>
                <a:cs typeface="Lucida Bright" panose="02040602050505020304" charset="0"/>
              </a:rPr>
              <a:t>The theme of World TB Day 2026 -  "Yes! We can end TB! Led by countries, powered by people". </a:t>
            </a:r>
          </a:p>
          <a:p>
            <a:pPr algn="just"/>
            <a:r>
              <a:rPr lang="en-US" altLang="en-US" dirty="0">
                <a:solidFill>
                  <a:schemeClr val="tx1"/>
                </a:solidFill>
                <a:latin typeface="Lucida Bright" panose="02040602050505020304" charset="0"/>
                <a:cs typeface="Lucida Bright" panose="02040602050505020304" charset="0"/>
              </a:rPr>
              <a:t>This theme emphasizes the need for strong national leadership, increased investments, and active community involvement to achieve the global goal of ending the tuberculosis epidemic.</a:t>
            </a:r>
          </a:p>
        </p:txBody>
      </p:sp>
      <p:pic>
        <p:nvPicPr>
          <p:cNvPr id="3" name="Image 4" descr="DDG - TB | #TBMuktBharat on Twitter: &quot;I am happy to share the logo of  National Tuberculosis Elimination Programme (#NTEP). The human figure is  not gender specific and resonates with celebration, positivity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74730" y="65577"/>
            <a:ext cx="877570" cy="1106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7B909-4787-994A-AC2B-AD761DA2C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917" y="1224434"/>
            <a:ext cx="5353685" cy="26028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UNIT_TYPE" val="i"/>
  <p:tag name="KSO_WM_UNIT_INDEX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3.0"/>
  <p:tag name="KSO_WM_BEAUTIFY_FLAG" val="#wm#"/>
  <p:tag name="KSO_WM_UNIT_TYPE" val="i"/>
  <p:tag name="KSO_WM_UNIT_INDEX" val="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3.0"/>
  <p:tag name="KSO_WM_BEAUTIFY_FLAG" val="#wm#"/>
  <p:tag name="KSO_WM_UNIT_TYPE" val="i"/>
  <p:tag name="KSO_WM_UNIT_INDEX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3.0"/>
  <p:tag name="KSO_WM_BEAUTIFY_FLAG" val="#wm#"/>
  <p:tag name="KSO_WM_UNIT_TYPE" val="i"/>
  <p:tag name="KSO_WM_UNIT_INDEX" val="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11"/>
  <p:tag name="KSO_WM_UNIT_TYPE" val="f"/>
  <p:tag name="KSO_WM_UNIT_INDEX" val="5"/>
  <p:tag name="KSO_WM_UNIT_SUBTYPE" val="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3.0"/>
  <p:tag name="KSO_WM_BEAUTIFY_FLAG" val="#wm#"/>
  <p:tag name="KSO_WM_UNIT_TYPE" val="i"/>
  <p:tag name="KSO_WM_UNIT_INDEX" val="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*f*5"/>
  <p:tag name="KSO_WM_UNIT_LAYERLEVEL" val="1"/>
  <p:tag name="KSO_WM_TAG_VERSION" val="3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3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3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3.0"/>
  <p:tag name="KSO_WM_BEAUTIFY_FLAG" val="#wm#"/>
  <p:tag name="KSO_WM_UNIT_TYPE" val="i"/>
  <p:tag name="KSO_WM_UNIT_INDEX" val="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3.0"/>
  <p:tag name="KSO_WM_BEAUTIFY_FLAG" val="#wm#"/>
  <p:tag name="KSO_WM_UNIT_TYPE" val="i"/>
  <p:tag name="KSO_WM_UNIT_INDEX" val="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30"/>
  <p:tag name="KSO_WM_TEMPLATE_CATEGORY" val="custom"/>
  <p:tag name="KSO_WM_TEMPLATE_INDEX" val="202379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3.0"/>
  <p:tag name="KSO_WM_BEAUTIFY_FLAG" val="#wm#"/>
  <p:tag name="KSO_WM_UNIT_TYPE" val="i"/>
  <p:tag name="KSO_WM_UNIT_INDEX" val="1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3.0"/>
  <p:tag name="KSO_WM_BEAUTIFY_FLAG" val="#wm#"/>
  <p:tag name="KSO_WM_UNIT_TYPE" val="i"/>
  <p:tag name="KSO_WM_UNIT_INDEX" val="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6"/>
  <p:tag name="KSO_WM_UNIT_ID" val="_11*f*6"/>
  <p:tag name="KSO_WM_UNIT_LAYERLEVEL" val="1"/>
  <p:tag name="KSO_WM_TAG_VERSION" val="3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c"/>
  <p:tag name="KSO_WM_UNIT_PRESET_TEXT" val="日期时间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PRESET_TEXT" val="联系方式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9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9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*f*2"/>
  <p:tag name="KSO_WM_UNIT_LAYERLEVEL" val="1"/>
  <p:tag name="KSO_WM_TAG_VERSION" val="3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79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3.0"/>
  <p:tag name="KSO_WM_BEAUTIFY_FLAG" val="#wm#"/>
  <p:tag name="KSO_WM_UNIT_TYPE" val="i"/>
  <p:tag name="KSO_WM_UNIT_INDEX" val="1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g"/>
  <p:tag name="KSO_WM_UNIT_PRESET_TEXT" val="公司名占位符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SLIDE_THEME_ID" val="3312678"/>
  <p:tag name="KSO_WM_SLIDE_THEME_NAME" val="Red Minimalis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f"/>
  <p:tag name="KSO_WM_BEAUTIFY_FLAG" val="#wm#"/>
  <p:tag name="KSO_WM_UNIT_SUBTYPE" val="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f"/>
  <p:tag name="KSO_WM_UNIT_SUBTYPE" val="a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f"/>
  <p:tag name="KSO_WM_UNIT_SUBTYPE" val="a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β"/>
  <p:tag name="KSO_WM_BEAUTIFY_FLAG" val="#wm#"/>
  <p:tag name="TABLE_ENDDRAG_ORIGIN_RECT" val="510*248"/>
  <p:tag name="TABLE_ENDDRAG_RECT" val="8*271*510*2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5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11"/>
  <p:tag name="KSO_WM_UNIT_TYPE" val="f"/>
  <p:tag name="KSO_WM_UNIT_INDEX" val="5"/>
  <p:tag name="KSO_WM_UNIT_SUBTYPE" val="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f*1"/>
  <p:tag name="KSO_WM_UNIT_LAYERLEVEL" val="1"/>
  <p:tag name="KSO_WM_TAG_VERSION" val="3.0"/>
  <p:tag name="KSO_WM_BEAUTIFY_FLAG" val="#wm#"/>
  <p:tag name="KSO_WM_UNIT_PRESET_TEXT" val="单击此处编辑文本"/>
  <p:tag name="KSO_WM_UNIT_NOCLEAR" val="0"/>
  <p:tag name="KSO_WM_UNIT_TYPE" val="f"/>
  <p:tag name="KSO_WM_UNIT_INDEX" val="1"/>
  <p:tag name="KSO_WM_UNIT_ISCONTENTSTITLE" val="0"/>
  <p:tag name="KSO_WM_UNIT_ISNUMDGMTITLE" val="0"/>
  <p:tag name="KSO_WM_UNIT_SUBTYPE" val="a"/>
  <p:tag name="KSO_WM_UNIT_VALUE" val="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TYPE" val="i"/>
  <p:tag name="KSO_WM_UNIT_INDEX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UNIT_TYPE" val="i"/>
  <p:tag name="KSO_WM_UNIT_INDEX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BEAUTIFY_FLAG" val="#wm#"/>
  <p:tag name="KSO_WM_UNIT_TYPE" val="i"/>
  <p:tag name="KSO_WM_UNIT_INDEX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蓝紫">
      <a:dk1>
        <a:srgbClr val="000000"/>
      </a:dk1>
      <a:lt1>
        <a:srgbClr val="FFFFFF"/>
      </a:lt1>
      <a:dk2>
        <a:srgbClr val="03287B"/>
      </a:dk2>
      <a:lt2>
        <a:srgbClr val="F0F6FE"/>
      </a:lt2>
      <a:accent1>
        <a:srgbClr val="7CB8FD"/>
      </a:accent1>
      <a:accent2>
        <a:srgbClr val="2588FC"/>
      </a:accent2>
      <a:accent3>
        <a:srgbClr val="5893FE"/>
      </a:accent3>
      <a:accent4>
        <a:srgbClr val="5DC5FF"/>
      </a:accent4>
      <a:accent5>
        <a:srgbClr val="FF7500"/>
      </a:accent5>
      <a:accent6>
        <a:srgbClr val="FFC000"/>
      </a:accent6>
      <a:hlink>
        <a:srgbClr val="304FFE"/>
      </a:hlink>
      <a:folHlink>
        <a:srgbClr val="492067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4.3.12-7">
      <a:dk1>
        <a:srgbClr val="333333"/>
      </a:dk1>
      <a:lt1>
        <a:srgbClr val="FFFFFF"/>
      </a:lt1>
      <a:dk2>
        <a:srgbClr val="111807"/>
      </a:dk2>
      <a:lt2>
        <a:srgbClr val="F7FFFB"/>
      </a:lt2>
      <a:accent1>
        <a:srgbClr val="8DC63F"/>
      </a:accent1>
      <a:accent2>
        <a:srgbClr val="D7DF23"/>
      </a:accent2>
      <a:accent3>
        <a:srgbClr val="00A44A"/>
      </a:accent3>
      <a:accent4>
        <a:srgbClr val="43B3C9"/>
      </a:accent4>
      <a:accent5>
        <a:srgbClr val="D74C3D"/>
      </a:accent5>
      <a:accent6>
        <a:srgbClr val="FFC715"/>
      </a:accent6>
      <a:hlink>
        <a:srgbClr val="304FFE"/>
      </a:hlink>
      <a:folHlink>
        <a:srgbClr val="492067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3">
                <a:lumMod val="80000"/>
                <a:lumOff val="20000"/>
              </a:schemeClr>
            </a:gs>
            <a:gs pos="50000">
              <a:schemeClr val="accent2"/>
            </a:gs>
            <a:gs pos="100000">
              <a:schemeClr val="accent1"/>
            </a:gs>
          </a:gsLst>
          <a:lin ang="10800000" scaled="0"/>
        </a:gradFill>
        <a:ln w="28575">
          <a:noFill/>
        </a:ln>
      </a:spPr>
      <a:bodyPr vertOverflow="overflow" horzOverflow="overflow" vert="horz" wrap="square" numCol="1" spcCol="0" rtlCol="0" fromWordArt="0" anchor="ctr" anchorCtr="0" forceAA="0" compatLnSpc="1">
        <a:noAutofit/>
      </a:bodyPr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lang="en-US" b="1"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35000">
                  <a:schemeClr val="accent2"/>
                </a:gs>
                <a:gs pos="100000">
                  <a:schemeClr val="accent1"/>
                </a:gs>
              </a:gsLst>
              <a:lin ang="30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268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Inter</vt:lpstr>
      <vt:lpstr>Lato</vt:lpstr>
      <vt:lpstr>Times New Roman</vt:lpstr>
      <vt:lpstr>Inter Bold</vt:lpstr>
      <vt:lpstr>Calibri</vt:lpstr>
      <vt:lpstr>Arial</vt:lpstr>
      <vt:lpstr>Charis SIL</vt:lpstr>
      <vt:lpstr>Manrope ExtraBold</vt:lpstr>
      <vt:lpstr>Lucida Bright</vt:lpstr>
      <vt:lpstr>Crimson Text SemiBold</vt:lpstr>
      <vt:lpstr>Calibri Light</vt:lpstr>
      <vt:lpstr>Office Theme</vt:lpstr>
      <vt:lpstr>1_Office Theme</vt:lpstr>
      <vt:lpstr>2_Office Theme</vt:lpstr>
      <vt:lpstr>3_Office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AIIMS MICRO</dc:creator>
  <cp:lastModifiedBy>SUBODH KUMAR</cp:lastModifiedBy>
  <cp:revision>19</cp:revision>
  <dcterms:created xsi:type="dcterms:W3CDTF">2025-07-23T00:59:00Z</dcterms:created>
  <dcterms:modified xsi:type="dcterms:W3CDTF">2026-03-22T06:23:01Z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49E70109ED1D4899BB6E6ABEB411BA05_13</vt:lpwstr>
  </property>
  <property fmtid="{D5CDD505-2E9C-101B-9397-08002B2CF9AE}" pid="3" name="KSOProductBuildVer">
    <vt:lpwstr>1033-12.1.0.25830</vt:lpwstr>
  </property>
</Properties>
</file>